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4"/>
  </p:notesMasterIdLst>
  <p:sldIdLst>
    <p:sldId id="2044" r:id="rId5"/>
    <p:sldId id="2045" r:id="rId6"/>
    <p:sldId id="2119" r:id="rId7"/>
    <p:sldId id="325" r:id="rId8"/>
    <p:sldId id="323" r:id="rId9"/>
    <p:sldId id="321" r:id="rId10"/>
    <p:sldId id="322" r:id="rId11"/>
    <p:sldId id="324" r:id="rId12"/>
    <p:sldId id="326" r:id="rId13"/>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023E054-6A93-494B-BFC4-3225C6D5F68E}" v="2" dt="2020-06-15T11:07:59.96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ilje Morlandstø" userId="fd449c73-7943-49ef-89e0-1de95e9ffa81" providerId="ADAL" clId="{B023E054-6A93-494B-BFC4-3225C6D5F68E}"/>
    <pc:docChg chg="addSld delSld modSld">
      <pc:chgData name="Silje Morlandstø" userId="fd449c73-7943-49ef-89e0-1de95e9ffa81" providerId="ADAL" clId="{B023E054-6A93-494B-BFC4-3225C6D5F68E}" dt="2020-06-15T11:07:59.960" v="4"/>
      <pc:docMkLst>
        <pc:docMk/>
      </pc:docMkLst>
      <pc:sldChg chg="add">
        <pc:chgData name="Silje Morlandstø" userId="fd449c73-7943-49ef-89e0-1de95e9ffa81" providerId="ADAL" clId="{B023E054-6A93-494B-BFC4-3225C6D5F68E}" dt="2020-06-15T11:05:42.788" v="3"/>
        <pc:sldMkLst>
          <pc:docMk/>
          <pc:sldMk cId="2556649228" sldId="321"/>
        </pc:sldMkLst>
      </pc:sldChg>
      <pc:sldChg chg="add">
        <pc:chgData name="Silje Morlandstø" userId="fd449c73-7943-49ef-89e0-1de95e9ffa81" providerId="ADAL" clId="{B023E054-6A93-494B-BFC4-3225C6D5F68E}" dt="2020-06-15T11:05:42.788" v="3"/>
        <pc:sldMkLst>
          <pc:docMk/>
          <pc:sldMk cId="636567028" sldId="322"/>
        </pc:sldMkLst>
      </pc:sldChg>
      <pc:sldChg chg="add">
        <pc:chgData name="Silje Morlandstø" userId="fd449c73-7943-49ef-89e0-1de95e9ffa81" providerId="ADAL" clId="{B023E054-6A93-494B-BFC4-3225C6D5F68E}" dt="2020-06-15T11:05:42.788" v="3"/>
        <pc:sldMkLst>
          <pc:docMk/>
          <pc:sldMk cId="2640133592" sldId="323"/>
        </pc:sldMkLst>
      </pc:sldChg>
      <pc:sldChg chg="add">
        <pc:chgData name="Silje Morlandstø" userId="fd449c73-7943-49ef-89e0-1de95e9ffa81" providerId="ADAL" clId="{B023E054-6A93-494B-BFC4-3225C6D5F68E}" dt="2020-06-15T11:05:42.788" v="3"/>
        <pc:sldMkLst>
          <pc:docMk/>
          <pc:sldMk cId="2063258575" sldId="324"/>
        </pc:sldMkLst>
      </pc:sldChg>
      <pc:sldChg chg="add">
        <pc:chgData name="Silje Morlandstø" userId="fd449c73-7943-49ef-89e0-1de95e9ffa81" providerId="ADAL" clId="{B023E054-6A93-494B-BFC4-3225C6D5F68E}" dt="2020-06-15T11:05:42.788" v="3"/>
        <pc:sldMkLst>
          <pc:docMk/>
          <pc:sldMk cId="1211862082" sldId="325"/>
        </pc:sldMkLst>
      </pc:sldChg>
      <pc:sldChg chg="add">
        <pc:chgData name="Silje Morlandstø" userId="fd449c73-7943-49ef-89e0-1de95e9ffa81" providerId="ADAL" clId="{B023E054-6A93-494B-BFC4-3225C6D5F68E}" dt="2020-06-15T11:05:42.788" v="3"/>
        <pc:sldMkLst>
          <pc:docMk/>
          <pc:sldMk cId="1018826901" sldId="326"/>
        </pc:sldMkLst>
      </pc:sldChg>
      <pc:sldChg chg="modSp modTransition">
        <pc:chgData name="Silje Morlandstø" userId="fd449c73-7943-49ef-89e0-1de95e9ffa81" providerId="ADAL" clId="{B023E054-6A93-494B-BFC4-3225C6D5F68E}" dt="2020-06-15T11:07:59.960" v="4"/>
        <pc:sldMkLst>
          <pc:docMk/>
          <pc:sldMk cId="3662380606" sldId="2044"/>
        </pc:sldMkLst>
        <pc:spChg chg="mod">
          <ac:chgData name="Silje Morlandstø" userId="fd449c73-7943-49ef-89e0-1de95e9ffa81" providerId="ADAL" clId="{B023E054-6A93-494B-BFC4-3225C6D5F68E}" dt="2020-06-12T14:20:00.242" v="0" actId="1076"/>
          <ac:spMkLst>
            <pc:docMk/>
            <pc:sldMk cId="3662380606" sldId="2044"/>
            <ac:spMk id="53" creationId="{56A221BC-18C2-4E63-8B4E-9012C3CB5818}"/>
          </ac:spMkLst>
        </pc:spChg>
        <pc:spChg chg="mod">
          <ac:chgData name="Silje Morlandstø" userId="fd449c73-7943-49ef-89e0-1de95e9ffa81" providerId="ADAL" clId="{B023E054-6A93-494B-BFC4-3225C6D5F68E}" dt="2020-06-12T14:20:00.242" v="0" actId="1076"/>
          <ac:spMkLst>
            <pc:docMk/>
            <pc:sldMk cId="3662380606" sldId="2044"/>
            <ac:spMk id="54" creationId="{ED19851F-CF31-4761-A0D1-B6251F087845}"/>
          </ac:spMkLst>
        </pc:spChg>
        <pc:spChg chg="mod">
          <ac:chgData name="Silje Morlandstø" userId="fd449c73-7943-49ef-89e0-1de95e9ffa81" providerId="ADAL" clId="{B023E054-6A93-494B-BFC4-3225C6D5F68E}" dt="2020-06-12T14:20:00.242" v="0" actId="1076"/>
          <ac:spMkLst>
            <pc:docMk/>
            <pc:sldMk cId="3662380606" sldId="2044"/>
            <ac:spMk id="56" creationId="{147769D2-2A50-4C4B-88E0-D1DD498068A9}"/>
          </ac:spMkLst>
        </pc:spChg>
        <pc:spChg chg="mod">
          <ac:chgData name="Silje Morlandstø" userId="fd449c73-7943-49ef-89e0-1de95e9ffa81" providerId="ADAL" clId="{B023E054-6A93-494B-BFC4-3225C6D5F68E}" dt="2020-06-12T14:20:00.242" v="0" actId="1076"/>
          <ac:spMkLst>
            <pc:docMk/>
            <pc:sldMk cId="3662380606" sldId="2044"/>
            <ac:spMk id="57" creationId="{73880071-FD6B-4081-B1AB-A7351633BDB9}"/>
          </ac:spMkLst>
        </pc:spChg>
        <pc:spChg chg="mod">
          <ac:chgData name="Silje Morlandstø" userId="fd449c73-7943-49ef-89e0-1de95e9ffa81" providerId="ADAL" clId="{B023E054-6A93-494B-BFC4-3225C6D5F68E}" dt="2020-06-12T14:20:00.242" v="0" actId="1076"/>
          <ac:spMkLst>
            <pc:docMk/>
            <pc:sldMk cId="3662380606" sldId="2044"/>
            <ac:spMk id="59" creationId="{BA396007-4F1A-479A-9424-A960D383328B}"/>
          </ac:spMkLst>
        </pc:spChg>
        <pc:spChg chg="mod">
          <ac:chgData name="Silje Morlandstø" userId="fd449c73-7943-49ef-89e0-1de95e9ffa81" providerId="ADAL" clId="{B023E054-6A93-494B-BFC4-3225C6D5F68E}" dt="2020-06-12T14:20:00.242" v="0" actId="1076"/>
          <ac:spMkLst>
            <pc:docMk/>
            <pc:sldMk cId="3662380606" sldId="2044"/>
            <ac:spMk id="60" creationId="{2BE03172-E4E4-495A-81E7-63ED644D03A7}"/>
          </ac:spMkLst>
        </pc:spChg>
        <pc:cxnChg chg="mod">
          <ac:chgData name="Silje Morlandstø" userId="fd449c73-7943-49ef-89e0-1de95e9ffa81" providerId="ADAL" clId="{B023E054-6A93-494B-BFC4-3225C6D5F68E}" dt="2020-06-12T14:20:00.242" v="0" actId="1076"/>
          <ac:cxnSpMkLst>
            <pc:docMk/>
            <pc:sldMk cId="3662380606" sldId="2044"/>
            <ac:cxnSpMk id="55" creationId="{A5748680-3A36-466C-AE1C-9E603F804C33}"/>
          </ac:cxnSpMkLst>
        </pc:cxnChg>
        <pc:cxnChg chg="mod">
          <ac:chgData name="Silje Morlandstø" userId="fd449c73-7943-49ef-89e0-1de95e9ffa81" providerId="ADAL" clId="{B023E054-6A93-494B-BFC4-3225C6D5F68E}" dt="2020-06-12T14:20:00.242" v="0" actId="1076"/>
          <ac:cxnSpMkLst>
            <pc:docMk/>
            <pc:sldMk cId="3662380606" sldId="2044"/>
            <ac:cxnSpMk id="58" creationId="{35865BE0-B3A2-4797-BAE3-4F1CB6C6A7C3}"/>
          </ac:cxnSpMkLst>
        </pc:cxnChg>
        <pc:cxnChg chg="mod">
          <ac:chgData name="Silje Morlandstø" userId="fd449c73-7943-49ef-89e0-1de95e9ffa81" providerId="ADAL" clId="{B023E054-6A93-494B-BFC4-3225C6D5F68E}" dt="2020-06-12T14:20:00.242" v="0" actId="1076"/>
          <ac:cxnSpMkLst>
            <pc:docMk/>
            <pc:sldMk cId="3662380606" sldId="2044"/>
            <ac:cxnSpMk id="61" creationId="{A71BE3E1-E860-41D9-8C98-759AAF1F8838}"/>
          </ac:cxnSpMkLst>
        </pc:cxnChg>
      </pc:sldChg>
      <pc:sldChg chg="modTransition">
        <pc:chgData name="Silje Morlandstø" userId="fd449c73-7943-49ef-89e0-1de95e9ffa81" providerId="ADAL" clId="{B023E054-6A93-494B-BFC4-3225C6D5F68E}" dt="2020-06-15T11:07:59.960" v="4"/>
        <pc:sldMkLst>
          <pc:docMk/>
          <pc:sldMk cId="3340650474" sldId="2045"/>
        </pc:sldMkLst>
      </pc:sldChg>
      <pc:sldChg chg="del">
        <pc:chgData name="Silje Morlandstø" userId="fd449c73-7943-49ef-89e0-1de95e9ffa81" providerId="ADAL" clId="{B023E054-6A93-494B-BFC4-3225C6D5F68E}" dt="2020-06-15T11:05:39.907" v="1" actId="2696"/>
        <pc:sldMkLst>
          <pc:docMk/>
          <pc:sldMk cId="278885443" sldId="2046"/>
        </pc:sldMkLst>
      </pc:sldChg>
      <pc:sldChg chg="del">
        <pc:chgData name="Silje Morlandstø" userId="fd449c73-7943-49ef-89e0-1de95e9ffa81" providerId="ADAL" clId="{B023E054-6A93-494B-BFC4-3225C6D5F68E}" dt="2020-06-15T11:05:40.349" v="2" actId="2696"/>
        <pc:sldMkLst>
          <pc:docMk/>
          <pc:sldMk cId="492502376" sldId="2047"/>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ED365F-B777-4056-9DCB-E7F0E6E64EE7}" type="datetimeFigureOut">
              <a:rPr lang="nb-NO" smtClean="0"/>
              <a:t>24.06.2020</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B7784C6-95E3-4025-866D-6FAB14BCB729}" type="slidenum">
              <a:rPr lang="nb-NO" smtClean="0"/>
              <a:t>‹#›</a:t>
            </a:fld>
            <a:endParaRPr lang="nb-NO"/>
          </a:p>
        </p:txBody>
      </p:sp>
    </p:spTree>
    <p:extLst>
      <p:ext uri="{BB962C8B-B14F-4D97-AF65-F5344CB8AC3E}">
        <p14:creationId xmlns:p14="http://schemas.microsoft.com/office/powerpoint/2010/main" val="40777410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a:blip r:embed="rId2"/>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C5FE9-FC5B-4BAD-87E6-D2074E830190}"/>
              </a:ext>
            </a:extLst>
          </p:cNvPr>
          <p:cNvSpPr>
            <a:spLocks noGrp="1"/>
          </p:cNvSpPr>
          <p:nvPr>
            <p:ph type="ctrTitle"/>
          </p:nvPr>
        </p:nvSpPr>
        <p:spPr>
          <a:xfrm>
            <a:off x="633679" y="1660344"/>
            <a:ext cx="4842599" cy="1112036"/>
          </a:xfrm>
        </p:spPr>
        <p:txBody>
          <a:bodyPr wrap="square" anchor="t">
            <a:spAutoFit/>
          </a:bodyPr>
          <a:lstStyle>
            <a:lvl1pPr algn="l">
              <a:lnSpc>
                <a:spcPts val="4500"/>
              </a:lnSpc>
              <a:defRPr sz="3500">
                <a:solidFill>
                  <a:schemeClr val="lt2"/>
                </a:solidFill>
              </a:defRPr>
            </a:lvl1pPr>
          </a:lstStyle>
          <a:p>
            <a:r>
              <a:rPr lang="en-US"/>
              <a:t>Click to edit Master title style</a:t>
            </a:r>
            <a:endParaRPr lang="nb-NO"/>
          </a:p>
        </p:txBody>
      </p:sp>
      <p:sp>
        <p:nvSpPr>
          <p:cNvPr id="3" name="Subtitle 2">
            <a:extLst>
              <a:ext uri="{FF2B5EF4-FFF2-40B4-BE49-F238E27FC236}">
                <a16:creationId xmlns:a16="http://schemas.microsoft.com/office/drawing/2014/main" id="{95DF3346-D612-4140-8DF7-371A61FAB513}"/>
              </a:ext>
            </a:extLst>
          </p:cNvPr>
          <p:cNvSpPr>
            <a:spLocks noGrp="1"/>
          </p:cNvSpPr>
          <p:nvPr>
            <p:ph type="subTitle" idx="1"/>
          </p:nvPr>
        </p:nvSpPr>
        <p:spPr>
          <a:xfrm>
            <a:off x="633679" y="3184195"/>
            <a:ext cx="4842599" cy="284245"/>
          </a:xfrm>
        </p:spPr>
        <p:txBody>
          <a:bodyPr>
            <a:spAutoFit/>
          </a:bodyPr>
          <a:lstStyle>
            <a:lvl1pPr marL="0" indent="0" algn="l">
              <a:lnSpc>
                <a:spcPts val="2500"/>
              </a:lnSpc>
              <a:spcBef>
                <a:spcPts val="0"/>
              </a:spcBef>
              <a:buNone/>
              <a:defRPr sz="15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nb-NO"/>
          </a:p>
        </p:txBody>
      </p:sp>
      <p:sp>
        <p:nvSpPr>
          <p:cNvPr id="5" name="Footer Placeholder 4">
            <a:extLst>
              <a:ext uri="{FF2B5EF4-FFF2-40B4-BE49-F238E27FC236}">
                <a16:creationId xmlns:a16="http://schemas.microsoft.com/office/drawing/2014/main" id="{40A38EF2-F6D1-4271-92A5-21D958CE94AA}"/>
              </a:ext>
            </a:extLst>
          </p:cNvPr>
          <p:cNvSpPr>
            <a:spLocks noGrp="1"/>
          </p:cNvSpPr>
          <p:nvPr>
            <p:ph type="ftr" sz="quarter" idx="11"/>
          </p:nvPr>
        </p:nvSpPr>
        <p:spPr/>
        <p:txBody>
          <a:bodyPr/>
          <a:lstStyle>
            <a:lvl1pPr>
              <a:defRPr>
                <a:solidFill>
                  <a:schemeClr val="lt2"/>
                </a:solidFill>
              </a:defRPr>
            </a:lvl1pPr>
          </a:lstStyle>
          <a:p>
            <a:r>
              <a:rPr lang="nb-NO">
                <a:solidFill>
                  <a:srgbClr val="FBF7F5"/>
                </a:solidFill>
              </a:rPr>
              <a:t>digitalnorway.com</a:t>
            </a:r>
          </a:p>
        </p:txBody>
      </p:sp>
      <p:pic>
        <p:nvPicPr>
          <p:cNvPr id="6" name="Bilde 5">
            <a:extLst>
              <a:ext uri="{FF2B5EF4-FFF2-40B4-BE49-F238E27FC236}">
                <a16:creationId xmlns:a16="http://schemas.microsoft.com/office/drawing/2014/main" id="{8037EFE9-98B8-4524-BC7F-854E635A133C}"/>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17925"/>
          <a:stretch/>
        </p:blipFill>
        <p:spPr>
          <a:xfrm>
            <a:off x="947738" y="6187529"/>
            <a:ext cx="1435416" cy="294126"/>
          </a:xfrm>
          <a:prstGeom prst="rect">
            <a:avLst/>
          </a:prstGeom>
        </p:spPr>
      </p:pic>
      <p:pic>
        <p:nvPicPr>
          <p:cNvPr id="7" name="Bilde 6">
            <a:extLst>
              <a:ext uri="{FF2B5EF4-FFF2-40B4-BE49-F238E27FC236}">
                <a16:creationId xmlns:a16="http://schemas.microsoft.com/office/drawing/2014/main" id="{A3082EB4-F425-45F0-BFC2-B222987BE98C}"/>
              </a:ext>
            </a:extLst>
          </p:cNvPr>
          <p:cNvPicPr>
            <a:picLocks noChangeAspect="1"/>
          </p:cNvPicPr>
          <p:nvPr userDrawn="1"/>
        </p:nvPicPr>
        <p:blipFill rotWithShape="1">
          <a:blip r:embed="rId4">
            <a:extLst>
              <a:ext uri="{28A0092B-C50C-407E-A947-70E740481C1C}">
                <a14:useLocalDpi xmlns:a14="http://schemas.microsoft.com/office/drawing/2010/main" val="0"/>
              </a:ext>
            </a:extLst>
          </a:blip>
          <a:srcRect r="82062"/>
          <a:stretch/>
        </p:blipFill>
        <p:spPr>
          <a:xfrm>
            <a:off x="633898" y="6187529"/>
            <a:ext cx="313840" cy="294126"/>
          </a:xfrm>
          <a:prstGeom prst="rect">
            <a:avLst/>
          </a:prstGeom>
        </p:spPr>
      </p:pic>
    </p:spTree>
    <p:extLst>
      <p:ext uri="{BB962C8B-B14F-4D97-AF65-F5344CB8AC3E}">
        <p14:creationId xmlns:p14="http://schemas.microsoft.com/office/powerpoint/2010/main" val="9289812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Title and Content + picture #3">
    <p:bg>
      <p:bgPr>
        <a:solidFill>
          <a:schemeClr val="accent3"/>
        </a:solidFill>
        <a:effectLst/>
      </p:bgPr>
    </p:bg>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131ADF75-77D3-4352-81D0-BD5A628193D7}"/>
              </a:ext>
            </a:extLst>
          </p:cNvPr>
          <p:cNvSpPr>
            <a:spLocks noGrp="1"/>
          </p:cNvSpPr>
          <p:nvPr>
            <p:ph type="pic" sz="quarter" idx="13"/>
          </p:nvPr>
        </p:nvSpPr>
        <p:spPr>
          <a:xfrm>
            <a:off x="6095562" y="0"/>
            <a:ext cx="6096438" cy="6857999"/>
          </a:xfrm>
          <a:solidFill>
            <a:schemeClr val="bg1">
              <a:lumMod val="75000"/>
            </a:schemeClr>
          </a:solidFill>
        </p:spPr>
        <p:txBody>
          <a:bodyPr/>
          <a:lstStyle>
            <a:lvl1pPr>
              <a:defRPr>
                <a:solidFill>
                  <a:schemeClr val="lt2"/>
                </a:solidFill>
              </a:defRPr>
            </a:lvl1pPr>
          </a:lstStyle>
          <a:p>
            <a:r>
              <a:rPr lang="en-US"/>
              <a:t>Click icon to add picture</a:t>
            </a:r>
            <a:endParaRPr lang="nb-NO"/>
          </a:p>
        </p:txBody>
      </p:sp>
      <p:sp>
        <p:nvSpPr>
          <p:cNvPr id="2" name="Title 1">
            <a:extLst>
              <a:ext uri="{FF2B5EF4-FFF2-40B4-BE49-F238E27FC236}">
                <a16:creationId xmlns:a16="http://schemas.microsoft.com/office/drawing/2014/main" id="{F5B31832-3BA7-4CC6-89FF-81CEB98616EF}"/>
              </a:ext>
            </a:extLst>
          </p:cNvPr>
          <p:cNvSpPr>
            <a:spLocks noGrp="1"/>
          </p:cNvSpPr>
          <p:nvPr>
            <p:ph type="title"/>
          </p:nvPr>
        </p:nvSpPr>
        <p:spPr>
          <a:xfrm>
            <a:off x="633679" y="570075"/>
            <a:ext cx="4842606" cy="384721"/>
          </a:xfrm>
        </p:spPr>
        <p:txBody>
          <a:bodyPr>
            <a:spAutoFit/>
          </a:bodyPr>
          <a:lstStyle>
            <a:lvl1pPr>
              <a:defRPr>
                <a:solidFill>
                  <a:schemeClr val="lt2"/>
                </a:solidFill>
              </a:defRPr>
            </a:lvl1pPr>
          </a:lstStyle>
          <a:p>
            <a:r>
              <a:rPr lang="en-US"/>
              <a:t>Click to edit Master title style</a:t>
            </a:r>
            <a:endParaRPr lang="nb-NO"/>
          </a:p>
        </p:txBody>
      </p:sp>
      <p:sp>
        <p:nvSpPr>
          <p:cNvPr id="3" name="Content Placeholder 2">
            <a:extLst>
              <a:ext uri="{FF2B5EF4-FFF2-40B4-BE49-F238E27FC236}">
                <a16:creationId xmlns:a16="http://schemas.microsoft.com/office/drawing/2014/main" id="{004063FA-1B9A-48F3-9489-ED717FEBD125}"/>
              </a:ext>
            </a:extLst>
          </p:cNvPr>
          <p:cNvSpPr>
            <a:spLocks noGrp="1"/>
          </p:cNvSpPr>
          <p:nvPr>
            <p:ph idx="1"/>
          </p:nvPr>
        </p:nvSpPr>
        <p:spPr>
          <a:xfrm>
            <a:off x="633679" y="1707641"/>
            <a:ext cx="4842606" cy="4129545"/>
          </a:xfrm>
        </p:spPr>
        <p:txBody>
          <a:bodyPr/>
          <a:lstStyle>
            <a:lvl1pPr marL="0" indent="0">
              <a:spcBef>
                <a:spcPts val="2000"/>
              </a:spcBef>
              <a:buNone/>
              <a:defRPr>
                <a:solidFill>
                  <a:schemeClr val="lt2"/>
                </a:solidFill>
              </a:defRPr>
            </a:lvl1pPr>
            <a:lvl2pPr marL="457200" indent="0">
              <a:spcBef>
                <a:spcPts val="2000"/>
              </a:spcBef>
              <a:buNone/>
              <a:defRPr>
                <a:solidFill>
                  <a:schemeClr val="lt2"/>
                </a:solidFill>
              </a:defRPr>
            </a:lvl2pPr>
            <a:lvl3pPr marL="914400" indent="0">
              <a:spcBef>
                <a:spcPts val="2000"/>
              </a:spcBef>
              <a:buNone/>
              <a:defRPr>
                <a:solidFill>
                  <a:schemeClr val="lt2"/>
                </a:solidFill>
              </a:defRPr>
            </a:lvl3pPr>
            <a:lvl4pPr marL="1371600" indent="0">
              <a:spcBef>
                <a:spcPts val="2000"/>
              </a:spcBef>
              <a:buNone/>
              <a:defRPr>
                <a:solidFill>
                  <a:schemeClr val="lt2"/>
                </a:solidFill>
              </a:defRPr>
            </a:lvl4pPr>
            <a:lvl5pPr marL="1828800" indent="0">
              <a:spcBef>
                <a:spcPts val="2000"/>
              </a:spcBef>
              <a:buNone/>
              <a:defRPr>
                <a:solidFill>
                  <a:schemeClr val="lt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5" name="Footer Placeholder 4">
            <a:extLst>
              <a:ext uri="{FF2B5EF4-FFF2-40B4-BE49-F238E27FC236}">
                <a16:creationId xmlns:a16="http://schemas.microsoft.com/office/drawing/2014/main" id="{1C8200DC-5131-494D-B569-92E61F794E66}"/>
              </a:ext>
            </a:extLst>
          </p:cNvPr>
          <p:cNvSpPr>
            <a:spLocks noGrp="1"/>
          </p:cNvSpPr>
          <p:nvPr>
            <p:ph type="ftr" sz="quarter" idx="11"/>
          </p:nvPr>
        </p:nvSpPr>
        <p:spPr/>
        <p:txBody>
          <a:bodyPr/>
          <a:lstStyle>
            <a:lvl1pPr>
              <a:defRPr>
                <a:solidFill>
                  <a:schemeClr val="lt2"/>
                </a:solidFill>
              </a:defRPr>
            </a:lvl1pPr>
          </a:lstStyle>
          <a:p>
            <a:r>
              <a:rPr lang="nb-NO">
                <a:solidFill>
                  <a:srgbClr val="FBF7F5"/>
                </a:solidFill>
              </a:rPr>
              <a:t>digitalnorway.com</a:t>
            </a:r>
          </a:p>
        </p:txBody>
      </p:sp>
      <p:pic>
        <p:nvPicPr>
          <p:cNvPr id="6" name="Bilde 5">
            <a:extLst>
              <a:ext uri="{FF2B5EF4-FFF2-40B4-BE49-F238E27FC236}">
                <a16:creationId xmlns:a16="http://schemas.microsoft.com/office/drawing/2014/main" id="{B5AE17CC-F8D2-4C6D-897C-D8D2915E2F6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4242" y="6187529"/>
            <a:ext cx="1748912" cy="294126"/>
          </a:xfrm>
          <a:prstGeom prst="rect">
            <a:avLst/>
          </a:prstGeom>
        </p:spPr>
      </p:pic>
    </p:spTree>
    <p:extLst>
      <p:ext uri="{BB962C8B-B14F-4D97-AF65-F5344CB8AC3E}">
        <p14:creationId xmlns:p14="http://schemas.microsoft.com/office/powerpoint/2010/main" val="11840896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Title and Content + picture #4">
    <p:bg>
      <p:bgPr>
        <a:solidFill>
          <a:schemeClr val="accent2"/>
        </a:solidFill>
        <a:effectLst/>
      </p:bgPr>
    </p:bg>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131ADF75-77D3-4352-81D0-BD5A628193D7}"/>
              </a:ext>
            </a:extLst>
          </p:cNvPr>
          <p:cNvSpPr>
            <a:spLocks noGrp="1"/>
          </p:cNvSpPr>
          <p:nvPr>
            <p:ph type="pic" sz="quarter" idx="13"/>
          </p:nvPr>
        </p:nvSpPr>
        <p:spPr>
          <a:xfrm>
            <a:off x="6095562" y="0"/>
            <a:ext cx="6096438" cy="6857999"/>
          </a:xfrm>
          <a:solidFill>
            <a:schemeClr val="bg1">
              <a:lumMod val="75000"/>
            </a:schemeClr>
          </a:solidFill>
        </p:spPr>
        <p:txBody>
          <a:bodyPr/>
          <a:lstStyle>
            <a:lvl1pPr>
              <a:defRPr>
                <a:solidFill>
                  <a:schemeClr val="lt2"/>
                </a:solidFill>
              </a:defRPr>
            </a:lvl1pPr>
          </a:lstStyle>
          <a:p>
            <a:r>
              <a:rPr lang="en-US"/>
              <a:t>Click icon to add picture</a:t>
            </a:r>
            <a:endParaRPr lang="nb-NO"/>
          </a:p>
        </p:txBody>
      </p:sp>
      <p:sp>
        <p:nvSpPr>
          <p:cNvPr id="2" name="Title 1">
            <a:extLst>
              <a:ext uri="{FF2B5EF4-FFF2-40B4-BE49-F238E27FC236}">
                <a16:creationId xmlns:a16="http://schemas.microsoft.com/office/drawing/2014/main" id="{F5B31832-3BA7-4CC6-89FF-81CEB98616EF}"/>
              </a:ext>
            </a:extLst>
          </p:cNvPr>
          <p:cNvSpPr>
            <a:spLocks noGrp="1"/>
          </p:cNvSpPr>
          <p:nvPr>
            <p:ph type="title"/>
          </p:nvPr>
        </p:nvSpPr>
        <p:spPr>
          <a:xfrm>
            <a:off x="633679" y="570075"/>
            <a:ext cx="4842606" cy="384721"/>
          </a:xfrm>
        </p:spPr>
        <p:txBody>
          <a:bodyPr>
            <a:spAutoFit/>
          </a:bodyPr>
          <a:lstStyle>
            <a:lvl1pPr>
              <a:defRPr>
                <a:solidFill>
                  <a:schemeClr val="lt2"/>
                </a:solidFill>
              </a:defRPr>
            </a:lvl1pPr>
          </a:lstStyle>
          <a:p>
            <a:r>
              <a:rPr lang="en-US"/>
              <a:t>Click to edit Master title style</a:t>
            </a:r>
            <a:endParaRPr lang="nb-NO"/>
          </a:p>
        </p:txBody>
      </p:sp>
      <p:sp>
        <p:nvSpPr>
          <p:cNvPr id="3" name="Content Placeholder 2">
            <a:extLst>
              <a:ext uri="{FF2B5EF4-FFF2-40B4-BE49-F238E27FC236}">
                <a16:creationId xmlns:a16="http://schemas.microsoft.com/office/drawing/2014/main" id="{004063FA-1B9A-48F3-9489-ED717FEBD125}"/>
              </a:ext>
            </a:extLst>
          </p:cNvPr>
          <p:cNvSpPr>
            <a:spLocks noGrp="1"/>
          </p:cNvSpPr>
          <p:nvPr>
            <p:ph idx="1"/>
          </p:nvPr>
        </p:nvSpPr>
        <p:spPr>
          <a:xfrm>
            <a:off x="633679" y="1707641"/>
            <a:ext cx="4842606" cy="4129545"/>
          </a:xfrm>
        </p:spPr>
        <p:txBody>
          <a:bodyPr/>
          <a:lstStyle>
            <a:lvl1pPr marL="0" indent="0">
              <a:spcBef>
                <a:spcPts val="2000"/>
              </a:spcBef>
              <a:buNone/>
              <a:defRPr>
                <a:solidFill>
                  <a:schemeClr val="lt2"/>
                </a:solidFill>
              </a:defRPr>
            </a:lvl1pPr>
            <a:lvl2pPr marL="457200" indent="0">
              <a:spcBef>
                <a:spcPts val="2000"/>
              </a:spcBef>
              <a:buNone/>
              <a:defRPr>
                <a:solidFill>
                  <a:schemeClr val="lt2"/>
                </a:solidFill>
              </a:defRPr>
            </a:lvl2pPr>
            <a:lvl3pPr marL="914400" indent="0">
              <a:spcBef>
                <a:spcPts val="2000"/>
              </a:spcBef>
              <a:buNone/>
              <a:defRPr>
                <a:solidFill>
                  <a:schemeClr val="lt2"/>
                </a:solidFill>
              </a:defRPr>
            </a:lvl3pPr>
            <a:lvl4pPr marL="1371600" indent="0">
              <a:spcBef>
                <a:spcPts val="2000"/>
              </a:spcBef>
              <a:buNone/>
              <a:defRPr>
                <a:solidFill>
                  <a:schemeClr val="lt2"/>
                </a:solidFill>
              </a:defRPr>
            </a:lvl4pPr>
            <a:lvl5pPr marL="1828800" indent="0">
              <a:spcBef>
                <a:spcPts val="2000"/>
              </a:spcBef>
              <a:buNone/>
              <a:defRPr>
                <a:solidFill>
                  <a:schemeClr val="lt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5" name="Footer Placeholder 4">
            <a:extLst>
              <a:ext uri="{FF2B5EF4-FFF2-40B4-BE49-F238E27FC236}">
                <a16:creationId xmlns:a16="http://schemas.microsoft.com/office/drawing/2014/main" id="{1C8200DC-5131-494D-B569-92E61F794E66}"/>
              </a:ext>
            </a:extLst>
          </p:cNvPr>
          <p:cNvSpPr>
            <a:spLocks noGrp="1"/>
          </p:cNvSpPr>
          <p:nvPr>
            <p:ph type="ftr" sz="quarter" idx="11"/>
          </p:nvPr>
        </p:nvSpPr>
        <p:spPr/>
        <p:txBody>
          <a:bodyPr/>
          <a:lstStyle>
            <a:lvl1pPr>
              <a:defRPr>
                <a:solidFill>
                  <a:schemeClr val="lt2"/>
                </a:solidFill>
              </a:defRPr>
            </a:lvl1pPr>
          </a:lstStyle>
          <a:p>
            <a:r>
              <a:rPr lang="nb-NO">
                <a:solidFill>
                  <a:srgbClr val="FBF7F5"/>
                </a:solidFill>
              </a:rPr>
              <a:t>digitalnorway.com</a:t>
            </a:r>
          </a:p>
        </p:txBody>
      </p:sp>
      <p:pic>
        <p:nvPicPr>
          <p:cNvPr id="6" name="Bilde 5">
            <a:extLst>
              <a:ext uri="{FF2B5EF4-FFF2-40B4-BE49-F238E27FC236}">
                <a16:creationId xmlns:a16="http://schemas.microsoft.com/office/drawing/2014/main" id="{99B07150-43DA-471E-B99E-20A3C94923FC}"/>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17925"/>
          <a:stretch/>
        </p:blipFill>
        <p:spPr>
          <a:xfrm>
            <a:off x="947738" y="6187529"/>
            <a:ext cx="1435416" cy="294126"/>
          </a:xfrm>
          <a:prstGeom prst="rect">
            <a:avLst/>
          </a:prstGeom>
        </p:spPr>
      </p:pic>
      <p:pic>
        <p:nvPicPr>
          <p:cNvPr id="7" name="Bilde 6">
            <a:extLst>
              <a:ext uri="{FF2B5EF4-FFF2-40B4-BE49-F238E27FC236}">
                <a16:creationId xmlns:a16="http://schemas.microsoft.com/office/drawing/2014/main" id="{66B37AA3-112E-4620-8275-BD6B05901FEA}"/>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r="82062"/>
          <a:stretch/>
        </p:blipFill>
        <p:spPr>
          <a:xfrm>
            <a:off x="633898" y="6187529"/>
            <a:ext cx="313840" cy="294126"/>
          </a:xfrm>
          <a:prstGeom prst="rect">
            <a:avLst/>
          </a:prstGeom>
        </p:spPr>
      </p:pic>
    </p:spTree>
    <p:extLst>
      <p:ext uri="{BB962C8B-B14F-4D97-AF65-F5344CB8AC3E}">
        <p14:creationId xmlns:p14="http://schemas.microsoft.com/office/powerpoint/2010/main" val="42924369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 picture #5">
    <p:bg>
      <p:bgPr>
        <a:solidFill>
          <a:schemeClr val="accent4"/>
        </a:solidFill>
        <a:effectLst/>
      </p:bgPr>
    </p:bg>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131ADF75-77D3-4352-81D0-BD5A628193D7}"/>
              </a:ext>
            </a:extLst>
          </p:cNvPr>
          <p:cNvSpPr>
            <a:spLocks noGrp="1"/>
          </p:cNvSpPr>
          <p:nvPr>
            <p:ph type="pic" sz="quarter" idx="13"/>
          </p:nvPr>
        </p:nvSpPr>
        <p:spPr>
          <a:xfrm>
            <a:off x="6095562" y="0"/>
            <a:ext cx="6096438" cy="6857999"/>
          </a:xfrm>
          <a:solidFill>
            <a:schemeClr val="bg1">
              <a:lumMod val="75000"/>
            </a:schemeClr>
          </a:solidFill>
        </p:spPr>
        <p:txBody>
          <a:bodyPr/>
          <a:lstStyle>
            <a:lvl1pPr>
              <a:defRPr>
                <a:solidFill>
                  <a:schemeClr val="lt2"/>
                </a:solidFill>
              </a:defRPr>
            </a:lvl1pPr>
          </a:lstStyle>
          <a:p>
            <a:r>
              <a:rPr lang="en-US"/>
              <a:t>Click icon to add picture</a:t>
            </a:r>
            <a:endParaRPr lang="nb-NO"/>
          </a:p>
        </p:txBody>
      </p:sp>
      <p:sp>
        <p:nvSpPr>
          <p:cNvPr id="2" name="Title 1">
            <a:extLst>
              <a:ext uri="{FF2B5EF4-FFF2-40B4-BE49-F238E27FC236}">
                <a16:creationId xmlns:a16="http://schemas.microsoft.com/office/drawing/2014/main" id="{F5B31832-3BA7-4CC6-89FF-81CEB98616EF}"/>
              </a:ext>
            </a:extLst>
          </p:cNvPr>
          <p:cNvSpPr>
            <a:spLocks noGrp="1"/>
          </p:cNvSpPr>
          <p:nvPr>
            <p:ph type="title"/>
          </p:nvPr>
        </p:nvSpPr>
        <p:spPr>
          <a:xfrm>
            <a:off x="633679" y="570075"/>
            <a:ext cx="4842606" cy="384721"/>
          </a:xfrm>
        </p:spPr>
        <p:txBody>
          <a:bodyPr>
            <a:spAutoFit/>
          </a:bodyPr>
          <a:lstStyle>
            <a:lvl1pPr>
              <a:defRPr>
                <a:solidFill>
                  <a:schemeClr val="lt2"/>
                </a:solidFill>
              </a:defRPr>
            </a:lvl1pPr>
          </a:lstStyle>
          <a:p>
            <a:r>
              <a:rPr lang="en-US"/>
              <a:t>Click to edit Master title style</a:t>
            </a:r>
            <a:endParaRPr lang="nb-NO"/>
          </a:p>
        </p:txBody>
      </p:sp>
      <p:sp>
        <p:nvSpPr>
          <p:cNvPr id="3" name="Content Placeholder 2">
            <a:extLst>
              <a:ext uri="{FF2B5EF4-FFF2-40B4-BE49-F238E27FC236}">
                <a16:creationId xmlns:a16="http://schemas.microsoft.com/office/drawing/2014/main" id="{004063FA-1B9A-48F3-9489-ED717FEBD125}"/>
              </a:ext>
            </a:extLst>
          </p:cNvPr>
          <p:cNvSpPr>
            <a:spLocks noGrp="1"/>
          </p:cNvSpPr>
          <p:nvPr>
            <p:ph idx="1"/>
          </p:nvPr>
        </p:nvSpPr>
        <p:spPr>
          <a:xfrm>
            <a:off x="633679" y="1707641"/>
            <a:ext cx="4842606" cy="4129545"/>
          </a:xfrm>
        </p:spPr>
        <p:txBody>
          <a:bodyPr/>
          <a:lstStyle>
            <a:lvl1pPr marL="0" indent="0">
              <a:spcBef>
                <a:spcPts val="2000"/>
              </a:spcBef>
              <a:buNone/>
              <a:defRPr>
                <a:solidFill>
                  <a:schemeClr val="lt2"/>
                </a:solidFill>
              </a:defRPr>
            </a:lvl1pPr>
            <a:lvl2pPr marL="457200" indent="0">
              <a:spcBef>
                <a:spcPts val="2000"/>
              </a:spcBef>
              <a:buNone/>
              <a:defRPr>
                <a:solidFill>
                  <a:schemeClr val="lt2"/>
                </a:solidFill>
              </a:defRPr>
            </a:lvl2pPr>
            <a:lvl3pPr marL="914400" indent="0">
              <a:spcBef>
                <a:spcPts val="2000"/>
              </a:spcBef>
              <a:buNone/>
              <a:defRPr>
                <a:solidFill>
                  <a:schemeClr val="lt2"/>
                </a:solidFill>
              </a:defRPr>
            </a:lvl3pPr>
            <a:lvl4pPr marL="1371600" indent="0">
              <a:spcBef>
                <a:spcPts val="2000"/>
              </a:spcBef>
              <a:buNone/>
              <a:defRPr>
                <a:solidFill>
                  <a:schemeClr val="lt2"/>
                </a:solidFill>
              </a:defRPr>
            </a:lvl4pPr>
            <a:lvl5pPr marL="1828800" indent="0">
              <a:spcBef>
                <a:spcPts val="2000"/>
              </a:spcBef>
              <a:buNone/>
              <a:defRPr>
                <a:solidFill>
                  <a:schemeClr val="lt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5" name="Footer Placeholder 4">
            <a:extLst>
              <a:ext uri="{FF2B5EF4-FFF2-40B4-BE49-F238E27FC236}">
                <a16:creationId xmlns:a16="http://schemas.microsoft.com/office/drawing/2014/main" id="{1C8200DC-5131-494D-B569-92E61F794E66}"/>
              </a:ext>
            </a:extLst>
          </p:cNvPr>
          <p:cNvSpPr>
            <a:spLocks noGrp="1"/>
          </p:cNvSpPr>
          <p:nvPr>
            <p:ph type="ftr" sz="quarter" idx="11"/>
          </p:nvPr>
        </p:nvSpPr>
        <p:spPr/>
        <p:txBody>
          <a:bodyPr/>
          <a:lstStyle>
            <a:lvl1pPr>
              <a:defRPr>
                <a:solidFill>
                  <a:schemeClr val="lt2"/>
                </a:solidFill>
              </a:defRPr>
            </a:lvl1pPr>
          </a:lstStyle>
          <a:p>
            <a:r>
              <a:rPr lang="nb-NO">
                <a:solidFill>
                  <a:srgbClr val="FBF7F5"/>
                </a:solidFill>
              </a:rPr>
              <a:t>digitalnorway.com</a:t>
            </a:r>
          </a:p>
        </p:txBody>
      </p:sp>
      <p:pic>
        <p:nvPicPr>
          <p:cNvPr id="6" name="Bilde 5">
            <a:extLst>
              <a:ext uri="{FF2B5EF4-FFF2-40B4-BE49-F238E27FC236}">
                <a16:creationId xmlns:a16="http://schemas.microsoft.com/office/drawing/2014/main" id="{D4554D56-AAB8-4BA9-B22C-3226A0521D2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17925"/>
          <a:stretch/>
        </p:blipFill>
        <p:spPr>
          <a:xfrm>
            <a:off x="947738" y="6187529"/>
            <a:ext cx="1435416" cy="294126"/>
          </a:xfrm>
          <a:prstGeom prst="rect">
            <a:avLst/>
          </a:prstGeom>
        </p:spPr>
      </p:pic>
      <p:pic>
        <p:nvPicPr>
          <p:cNvPr id="7" name="Bilde 6">
            <a:extLst>
              <a:ext uri="{FF2B5EF4-FFF2-40B4-BE49-F238E27FC236}">
                <a16:creationId xmlns:a16="http://schemas.microsoft.com/office/drawing/2014/main" id="{5EA65415-424F-4F2A-82AA-F430AC1A3CEC}"/>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r="82062"/>
          <a:stretch/>
        </p:blipFill>
        <p:spPr>
          <a:xfrm>
            <a:off x="633898" y="6187529"/>
            <a:ext cx="313840" cy="294126"/>
          </a:xfrm>
          <a:prstGeom prst="rect">
            <a:avLst/>
          </a:prstGeom>
        </p:spPr>
      </p:pic>
    </p:spTree>
    <p:extLst>
      <p:ext uri="{BB962C8B-B14F-4D97-AF65-F5344CB8AC3E}">
        <p14:creationId xmlns:p14="http://schemas.microsoft.com/office/powerpoint/2010/main" val="23886229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Back page">
    <p:bg>
      <p:bgPr>
        <a:blipFill>
          <a:blip r:embed="rId2"/>
          <a:stretch>
            <a:fillRect/>
          </a:stretch>
        </a:blipFill>
        <a:effectLst/>
      </p:bgPr>
    </p:bg>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0D0ADFF9-CCEE-4F2C-A21F-A100BD71CF21}"/>
              </a:ext>
            </a:extLst>
          </p:cNvPr>
          <p:cNvSpPr>
            <a:spLocks noGrp="1"/>
          </p:cNvSpPr>
          <p:nvPr>
            <p:ph type="ftr" sz="quarter" idx="11"/>
          </p:nvPr>
        </p:nvSpPr>
        <p:spPr/>
        <p:txBody>
          <a:bodyPr/>
          <a:lstStyle>
            <a:lvl1pPr>
              <a:defRPr>
                <a:solidFill>
                  <a:schemeClr val="lt2"/>
                </a:solidFill>
              </a:defRPr>
            </a:lvl1pPr>
          </a:lstStyle>
          <a:p>
            <a:r>
              <a:rPr lang="nb-NO">
                <a:solidFill>
                  <a:srgbClr val="FBF7F5"/>
                </a:solidFill>
              </a:rPr>
              <a:t>digitalnorway.com</a:t>
            </a:r>
          </a:p>
        </p:txBody>
      </p:sp>
      <p:pic>
        <p:nvPicPr>
          <p:cNvPr id="3" name="Bilde 2">
            <a:extLst>
              <a:ext uri="{FF2B5EF4-FFF2-40B4-BE49-F238E27FC236}">
                <a16:creationId xmlns:a16="http://schemas.microsoft.com/office/drawing/2014/main" id="{EB997BBA-B8C4-4718-901B-C497531660E9}"/>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17925"/>
          <a:stretch/>
        </p:blipFill>
        <p:spPr>
          <a:xfrm>
            <a:off x="947738" y="6187529"/>
            <a:ext cx="1435416" cy="294126"/>
          </a:xfrm>
          <a:prstGeom prst="rect">
            <a:avLst/>
          </a:prstGeom>
        </p:spPr>
      </p:pic>
      <p:pic>
        <p:nvPicPr>
          <p:cNvPr id="5" name="Bilde 4">
            <a:extLst>
              <a:ext uri="{FF2B5EF4-FFF2-40B4-BE49-F238E27FC236}">
                <a16:creationId xmlns:a16="http://schemas.microsoft.com/office/drawing/2014/main" id="{F8EA1071-BF66-4D31-B83A-7A037A2822CD}"/>
              </a:ext>
            </a:extLst>
          </p:cNvPr>
          <p:cNvPicPr>
            <a:picLocks noChangeAspect="1"/>
          </p:cNvPicPr>
          <p:nvPr userDrawn="1"/>
        </p:nvPicPr>
        <p:blipFill rotWithShape="1">
          <a:blip r:embed="rId4">
            <a:extLst>
              <a:ext uri="{28A0092B-C50C-407E-A947-70E740481C1C}">
                <a14:useLocalDpi xmlns:a14="http://schemas.microsoft.com/office/drawing/2010/main" val="0"/>
              </a:ext>
            </a:extLst>
          </a:blip>
          <a:srcRect r="82062"/>
          <a:stretch/>
        </p:blipFill>
        <p:spPr>
          <a:xfrm>
            <a:off x="633898" y="6187529"/>
            <a:ext cx="313840" cy="294126"/>
          </a:xfrm>
          <a:prstGeom prst="rect">
            <a:avLst/>
          </a:prstGeom>
        </p:spPr>
      </p:pic>
    </p:spTree>
    <p:extLst>
      <p:ext uri="{BB962C8B-B14F-4D97-AF65-F5344CB8AC3E}">
        <p14:creationId xmlns:p14="http://schemas.microsoft.com/office/powerpoint/2010/main" val="11934678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63670-9B39-4857-B696-9FE2444F6148}"/>
              </a:ext>
            </a:extLst>
          </p:cNvPr>
          <p:cNvSpPr>
            <a:spLocks noGrp="1"/>
          </p:cNvSpPr>
          <p:nvPr>
            <p:ph type="title"/>
          </p:nvPr>
        </p:nvSpPr>
        <p:spPr/>
        <p:txBody>
          <a:bodyPr/>
          <a:lstStyle/>
          <a:p>
            <a:r>
              <a:rPr lang="en-US"/>
              <a:t>Click to edit Master title style</a:t>
            </a:r>
            <a:endParaRPr lang="nb-NO"/>
          </a:p>
        </p:txBody>
      </p:sp>
      <p:sp>
        <p:nvSpPr>
          <p:cNvPr id="4" name="Footer Placeholder 3">
            <a:extLst>
              <a:ext uri="{FF2B5EF4-FFF2-40B4-BE49-F238E27FC236}">
                <a16:creationId xmlns:a16="http://schemas.microsoft.com/office/drawing/2014/main" id="{0D0ADFF9-CCEE-4F2C-A21F-A100BD71CF21}"/>
              </a:ext>
            </a:extLst>
          </p:cNvPr>
          <p:cNvSpPr>
            <a:spLocks noGrp="1"/>
          </p:cNvSpPr>
          <p:nvPr>
            <p:ph type="ftr" sz="quarter" idx="11"/>
          </p:nvPr>
        </p:nvSpPr>
        <p:spPr/>
        <p:txBody>
          <a:bodyPr/>
          <a:lstStyle/>
          <a:p>
            <a:r>
              <a:rPr lang="nb-NO">
                <a:solidFill>
                  <a:srgbClr val="333030"/>
                </a:solidFill>
              </a:rPr>
              <a:t>digitalnorway.com</a:t>
            </a:r>
          </a:p>
        </p:txBody>
      </p:sp>
    </p:spTree>
    <p:extLst>
      <p:ext uri="{BB962C8B-B14F-4D97-AF65-F5344CB8AC3E}">
        <p14:creationId xmlns:p14="http://schemas.microsoft.com/office/powerpoint/2010/main" val="9727507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01A5E386-EF8C-4C66-BEFE-8DA616565007}"/>
              </a:ext>
            </a:extLst>
          </p:cNvPr>
          <p:cNvSpPr>
            <a:spLocks noGrp="1"/>
          </p:cNvSpPr>
          <p:nvPr>
            <p:ph type="ftr" sz="quarter" idx="11"/>
          </p:nvPr>
        </p:nvSpPr>
        <p:spPr/>
        <p:txBody>
          <a:bodyPr/>
          <a:lstStyle/>
          <a:p>
            <a:r>
              <a:rPr lang="nb-NO">
                <a:solidFill>
                  <a:srgbClr val="333030"/>
                </a:solidFill>
              </a:rPr>
              <a:t>digitalnorway.com</a:t>
            </a:r>
          </a:p>
        </p:txBody>
      </p:sp>
    </p:spTree>
    <p:extLst>
      <p:ext uri="{BB962C8B-B14F-4D97-AF65-F5344CB8AC3E}">
        <p14:creationId xmlns:p14="http://schemas.microsoft.com/office/powerpoint/2010/main" val="38897259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w/ picture">
    <p:bg>
      <p:bgPr>
        <a:solidFill>
          <a:schemeClr val="accent2"/>
        </a:solidFill>
        <a:effectLst/>
      </p:bgPr>
    </p:bg>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D13A85BD-9544-48CE-81DC-35E342868F18}"/>
              </a:ext>
            </a:extLst>
          </p:cNvPr>
          <p:cNvSpPr>
            <a:spLocks noGrp="1"/>
          </p:cNvSpPr>
          <p:nvPr>
            <p:ph type="pic" sz="quarter" idx="12"/>
          </p:nvPr>
        </p:nvSpPr>
        <p:spPr>
          <a:xfrm>
            <a:off x="6095563" y="0"/>
            <a:ext cx="6096438" cy="6858000"/>
          </a:xfrm>
          <a:solidFill>
            <a:schemeClr val="bg1">
              <a:lumMod val="75000"/>
            </a:schemeClr>
          </a:solidFill>
        </p:spPr>
        <p:txBody>
          <a:bodyPr/>
          <a:lstStyle/>
          <a:p>
            <a:r>
              <a:rPr lang="en-US"/>
              <a:t>Click icon to add picture</a:t>
            </a:r>
            <a:endParaRPr lang="nb-NO"/>
          </a:p>
        </p:txBody>
      </p:sp>
      <p:sp>
        <p:nvSpPr>
          <p:cNvPr id="2" name="Title 1">
            <a:extLst>
              <a:ext uri="{FF2B5EF4-FFF2-40B4-BE49-F238E27FC236}">
                <a16:creationId xmlns:a16="http://schemas.microsoft.com/office/drawing/2014/main" id="{49DC5FE9-FC5B-4BAD-87E6-D2074E830190}"/>
              </a:ext>
            </a:extLst>
          </p:cNvPr>
          <p:cNvSpPr>
            <a:spLocks noGrp="1"/>
          </p:cNvSpPr>
          <p:nvPr>
            <p:ph type="ctrTitle"/>
          </p:nvPr>
        </p:nvSpPr>
        <p:spPr>
          <a:xfrm>
            <a:off x="633679" y="1660344"/>
            <a:ext cx="4842599" cy="1112036"/>
          </a:xfrm>
        </p:spPr>
        <p:txBody>
          <a:bodyPr wrap="square" anchor="t">
            <a:spAutoFit/>
          </a:bodyPr>
          <a:lstStyle>
            <a:lvl1pPr algn="l">
              <a:lnSpc>
                <a:spcPts val="4500"/>
              </a:lnSpc>
              <a:defRPr sz="3500">
                <a:solidFill>
                  <a:schemeClr val="lt2"/>
                </a:solidFill>
              </a:defRPr>
            </a:lvl1pPr>
          </a:lstStyle>
          <a:p>
            <a:r>
              <a:rPr lang="en-US"/>
              <a:t>Click to edit Master title style</a:t>
            </a:r>
            <a:endParaRPr lang="nb-NO"/>
          </a:p>
        </p:txBody>
      </p:sp>
      <p:sp>
        <p:nvSpPr>
          <p:cNvPr id="3" name="Subtitle 2">
            <a:extLst>
              <a:ext uri="{FF2B5EF4-FFF2-40B4-BE49-F238E27FC236}">
                <a16:creationId xmlns:a16="http://schemas.microsoft.com/office/drawing/2014/main" id="{95DF3346-D612-4140-8DF7-371A61FAB513}"/>
              </a:ext>
            </a:extLst>
          </p:cNvPr>
          <p:cNvSpPr>
            <a:spLocks noGrp="1"/>
          </p:cNvSpPr>
          <p:nvPr>
            <p:ph type="subTitle" idx="1"/>
          </p:nvPr>
        </p:nvSpPr>
        <p:spPr>
          <a:xfrm>
            <a:off x="633679" y="3184195"/>
            <a:ext cx="4842599" cy="284245"/>
          </a:xfrm>
        </p:spPr>
        <p:txBody>
          <a:bodyPr>
            <a:spAutoFit/>
          </a:bodyPr>
          <a:lstStyle>
            <a:lvl1pPr marL="0" indent="0" algn="l">
              <a:lnSpc>
                <a:spcPts val="2500"/>
              </a:lnSpc>
              <a:spcBef>
                <a:spcPts val="0"/>
              </a:spcBef>
              <a:buNone/>
              <a:defRPr sz="15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nb-NO"/>
          </a:p>
        </p:txBody>
      </p:sp>
      <p:sp>
        <p:nvSpPr>
          <p:cNvPr id="5" name="Footer Placeholder 4">
            <a:extLst>
              <a:ext uri="{FF2B5EF4-FFF2-40B4-BE49-F238E27FC236}">
                <a16:creationId xmlns:a16="http://schemas.microsoft.com/office/drawing/2014/main" id="{40A38EF2-F6D1-4271-92A5-21D958CE94AA}"/>
              </a:ext>
            </a:extLst>
          </p:cNvPr>
          <p:cNvSpPr>
            <a:spLocks noGrp="1"/>
          </p:cNvSpPr>
          <p:nvPr>
            <p:ph type="ftr" sz="quarter" idx="11"/>
          </p:nvPr>
        </p:nvSpPr>
        <p:spPr/>
        <p:txBody>
          <a:bodyPr/>
          <a:lstStyle>
            <a:lvl1pPr>
              <a:defRPr>
                <a:solidFill>
                  <a:schemeClr val="lt2"/>
                </a:solidFill>
              </a:defRPr>
            </a:lvl1pPr>
          </a:lstStyle>
          <a:p>
            <a:r>
              <a:rPr lang="nb-NO">
                <a:solidFill>
                  <a:srgbClr val="FBF7F5"/>
                </a:solidFill>
              </a:rPr>
              <a:t>digitalnorway.com</a:t>
            </a:r>
          </a:p>
        </p:txBody>
      </p:sp>
      <p:pic>
        <p:nvPicPr>
          <p:cNvPr id="7" name="Bilde 6">
            <a:extLst>
              <a:ext uri="{FF2B5EF4-FFF2-40B4-BE49-F238E27FC236}">
                <a16:creationId xmlns:a16="http://schemas.microsoft.com/office/drawing/2014/main" id="{584631B2-5357-46F2-96A2-CF39B8E16E75}"/>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17925"/>
          <a:stretch/>
        </p:blipFill>
        <p:spPr>
          <a:xfrm>
            <a:off x="947738" y="6187529"/>
            <a:ext cx="1435416" cy="294126"/>
          </a:xfrm>
          <a:prstGeom prst="rect">
            <a:avLst/>
          </a:prstGeom>
        </p:spPr>
      </p:pic>
      <p:pic>
        <p:nvPicPr>
          <p:cNvPr id="8" name="Bilde 7">
            <a:extLst>
              <a:ext uri="{FF2B5EF4-FFF2-40B4-BE49-F238E27FC236}">
                <a16:creationId xmlns:a16="http://schemas.microsoft.com/office/drawing/2014/main" id="{C8BBCDA5-6464-4F50-B9A5-82E677E6B442}"/>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r="82062"/>
          <a:stretch/>
        </p:blipFill>
        <p:spPr>
          <a:xfrm>
            <a:off x="633898" y="6187529"/>
            <a:ext cx="313840" cy="294126"/>
          </a:xfrm>
          <a:prstGeom prst="rect">
            <a:avLst/>
          </a:prstGeom>
        </p:spPr>
      </p:pic>
    </p:spTree>
    <p:extLst>
      <p:ext uri="{BB962C8B-B14F-4D97-AF65-F5344CB8AC3E}">
        <p14:creationId xmlns:p14="http://schemas.microsoft.com/office/powerpoint/2010/main" val="2510758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B31832-3BA7-4CC6-89FF-81CEB98616EF}"/>
              </a:ext>
            </a:extLst>
          </p:cNvPr>
          <p:cNvSpPr>
            <a:spLocks noGrp="1"/>
          </p:cNvSpPr>
          <p:nvPr>
            <p:ph type="title"/>
          </p:nvPr>
        </p:nvSpPr>
        <p:spPr/>
        <p:txBody>
          <a:bodyPr/>
          <a:lstStyle/>
          <a:p>
            <a:r>
              <a:rPr lang="en-US"/>
              <a:t>Click to edit Master title style</a:t>
            </a:r>
            <a:endParaRPr lang="nb-NO"/>
          </a:p>
        </p:txBody>
      </p:sp>
      <p:sp>
        <p:nvSpPr>
          <p:cNvPr id="3" name="Content Placeholder 2">
            <a:extLst>
              <a:ext uri="{FF2B5EF4-FFF2-40B4-BE49-F238E27FC236}">
                <a16:creationId xmlns:a16="http://schemas.microsoft.com/office/drawing/2014/main" id="{004063FA-1B9A-48F3-9489-ED717FEBD12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5" name="Footer Placeholder 4">
            <a:extLst>
              <a:ext uri="{FF2B5EF4-FFF2-40B4-BE49-F238E27FC236}">
                <a16:creationId xmlns:a16="http://schemas.microsoft.com/office/drawing/2014/main" id="{1C8200DC-5131-494D-B569-92E61F794E66}"/>
              </a:ext>
            </a:extLst>
          </p:cNvPr>
          <p:cNvSpPr>
            <a:spLocks noGrp="1"/>
          </p:cNvSpPr>
          <p:nvPr>
            <p:ph type="ftr" sz="quarter" idx="11"/>
          </p:nvPr>
        </p:nvSpPr>
        <p:spPr/>
        <p:txBody>
          <a:bodyPr/>
          <a:lstStyle/>
          <a:p>
            <a:r>
              <a:rPr lang="nb-NO">
                <a:solidFill>
                  <a:srgbClr val="333030"/>
                </a:solidFill>
              </a:rPr>
              <a:t>digitalnorway.com</a:t>
            </a:r>
          </a:p>
        </p:txBody>
      </p:sp>
    </p:spTree>
    <p:extLst>
      <p:ext uri="{BB962C8B-B14F-4D97-AF65-F5344CB8AC3E}">
        <p14:creationId xmlns:p14="http://schemas.microsoft.com/office/powerpoint/2010/main" val="18369636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 small pictur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B31832-3BA7-4CC6-89FF-81CEB98616EF}"/>
              </a:ext>
            </a:extLst>
          </p:cNvPr>
          <p:cNvSpPr>
            <a:spLocks noGrp="1"/>
          </p:cNvSpPr>
          <p:nvPr>
            <p:ph type="title"/>
          </p:nvPr>
        </p:nvSpPr>
        <p:spPr/>
        <p:txBody>
          <a:bodyPr/>
          <a:lstStyle/>
          <a:p>
            <a:r>
              <a:rPr lang="en-US"/>
              <a:t>Click to edit Master title style</a:t>
            </a:r>
            <a:endParaRPr lang="nb-NO"/>
          </a:p>
        </p:txBody>
      </p:sp>
      <p:sp>
        <p:nvSpPr>
          <p:cNvPr id="3" name="Content Placeholder 2">
            <a:extLst>
              <a:ext uri="{FF2B5EF4-FFF2-40B4-BE49-F238E27FC236}">
                <a16:creationId xmlns:a16="http://schemas.microsoft.com/office/drawing/2014/main" id="{004063FA-1B9A-48F3-9489-ED717FEBD125}"/>
              </a:ext>
            </a:extLst>
          </p:cNvPr>
          <p:cNvSpPr>
            <a:spLocks noGrp="1"/>
          </p:cNvSpPr>
          <p:nvPr>
            <p:ph idx="1"/>
          </p:nvPr>
        </p:nvSpPr>
        <p:spPr>
          <a:xfrm>
            <a:off x="633679" y="1707641"/>
            <a:ext cx="4842606" cy="412954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5" name="Footer Placeholder 4">
            <a:extLst>
              <a:ext uri="{FF2B5EF4-FFF2-40B4-BE49-F238E27FC236}">
                <a16:creationId xmlns:a16="http://schemas.microsoft.com/office/drawing/2014/main" id="{1C8200DC-5131-494D-B569-92E61F794E66}"/>
              </a:ext>
            </a:extLst>
          </p:cNvPr>
          <p:cNvSpPr>
            <a:spLocks noGrp="1"/>
          </p:cNvSpPr>
          <p:nvPr>
            <p:ph type="ftr" sz="quarter" idx="11"/>
          </p:nvPr>
        </p:nvSpPr>
        <p:spPr/>
        <p:txBody>
          <a:bodyPr/>
          <a:lstStyle/>
          <a:p>
            <a:r>
              <a:rPr lang="nb-NO">
                <a:solidFill>
                  <a:srgbClr val="333030"/>
                </a:solidFill>
              </a:rPr>
              <a:t>digitalnorway.com</a:t>
            </a:r>
          </a:p>
        </p:txBody>
      </p:sp>
      <p:sp>
        <p:nvSpPr>
          <p:cNvPr id="8" name="Picture Placeholder 7">
            <a:extLst>
              <a:ext uri="{FF2B5EF4-FFF2-40B4-BE49-F238E27FC236}">
                <a16:creationId xmlns:a16="http://schemas.microsoft.com/office/drawing/2014/main" id="{131ADF75-77D3-4352-81D0-BD5A628193D7}"/>
              </a:ext>
            </a:extLst>
          </p:cNvPr>
          <p:cNvSpPr>
            <a:spLocks noGrp="1"/>
          </p:cNvSpPr>
          <p:nvPr>
            <p:ph type="pic" sz="quarter" idx="13"/>
          </p:nvPr>
        </p:nvSpPr>
        <p:spPr>
          <a:xfrm>
            <a:off x="6225180" y="1753419"/>
            <a:ext cx="5332232" cy="4083767"/>
          </a:xfrm>
          <a:solidFill>
            <a:schemeClr val="bg1">
              <a:lumMod val="65000"/>
            </a:schemeClr>
          </a:solidFill>
        </p:spPr>
        <p:txBody>
          <a:bodyPr/>
          <a:lstStyle/>
          <a:p>
            <a:r>
              <a:rPr lang="en-US"/>
              <a:t>Click icon to add picture</a:t>
            </a:r>
            <a:endParaRPr lang="nb-NO"/>
          </a:p>
        </p:txBody>
      </p:sp>
    </p:spTree>
    <p:extLst>
      <p:ext uri="{BB962C8B-B14F-4D97-AF65-F5344CB8AC3E}">
        <p14:creationId xmlns:p14="http://schemas.microsoft.com/office/powerpoint/2010/main" val="9353235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69E02-0803-4377-9086-18455A7298C1}"/>
              </a:ext>
            </a:extLst>
          </p:cNvPr>
          <p:cNvSpPr>
            <a:spLocks noGrp="1"/>
          </p:cNvSpPr>
          <p:nvPr>
            <p:ph type="title"/>
          </p:nvPr>
        </p:nvSpPr>
        <p:spPr/>
        <p:txBody>
          <a:bodyPr/>
          <a:lstStyle/>
          <a:p>
            <a:r>
              <a:rPr lang="en-US"/>
              <a:t>Click to edit Master title style</a:t>
            </a:r>
            <a:endParaRPr lang="nb-NO"/>
          </a:p>
        </p:txBody>
      </p:sp>
      <p:sp>
        <p:nvSpPr>
          <p:cNvPr id="6" name="Footer Placeholder 5">
            <a:extLst>
              <a:ext uri="{FF2B5EF4-FFF2-40B4-BE49-F238E27FC236}">
                <a16:creationId xmlns:a16="http://schemas.microsoft.com/office/drawing/2014/main" id="{6914EB5D-8491-4377-8135-620C2CCD15A2}"/>
              </a:ext>
            </a:extLst>
          </p:cNvPr>
          <p:cNvSpPr>
            <a:spLocks noGrp="1"/>
          </p:cNvSpPr>
          <p:nvPr>
            <p:ph type="ftr" sz="quarter" idx="11"/>
          </p:nvPr>
        </p:nvSpPr>
        <p:spPr/>
        <p:txBody>
          <a:bodyPr/>
          <a:lstStyle/>
          <a:p>
            <a:r>
              <a:rPr lang="nb-NO">
                <a:solidFill>
                  <a:srgbClr val="333030"/>
                </a:solidFill>
              </a:rPr>
              <a:t>digitalnorway.com</a:t>
            </a:r>
          </a:p>
        </p:txBody>
      </p:sp>
      <p:sp>
        <p:nvSpPr>
          <p:cNvPr id="8" name="Content Placeholder 2">
            <a:extLst>
              <a:ext uri="{FF2B5EF4-FFF2-40B4-BE49-F238E27FC236}">
                <a16:creationId xmlns:a16="http://schemas.microsoft.com/office/drawing/2014/main" id="{91438564-155B-4614-BA81-2525C5F547B1}"/>
              </a:ext>
            </a:extLst>
          </p:cNvPr>
          <p:cNvSpPr>
            <a:spLocks noGrp="1"/>
          </p:cNvSpPr>
          <p:nvPr>
            <p:ph idx="1"/>
          </p:nvPr>
        </p:nvSpPr>
        <p:spPr>
          <a:xfrm>
            <a:off x="633679" y="1707641"/>
            <a:ext cx="5335868" cy="412954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11" name="Content Placeholder 2">
            <a:extLst>
              <a:ext uri="{FF2B5EF4-FFF2-40B4-BE49-F238E27FC236}">
                <a16:creationId xmlns:a16="http://schemas.microsoft.com/office/drawing/2014/main" id="{F515C07C-D725-4965-B942-BDC7079AD791}"/>
              </a:ext>
            </a:extLst>
          </p:cNvPr>
          <p:cNvSpPr>
            <a:spLocks noGrp="1"/>
          </p:cNvSpPr>
          <p:nvPr>
            <p:ph idx="12"/>
          </p:nvPr>
        </p:nvSpPr>
        <p:spPr>
          <a:xfrm>
            <a:off x="6222455" y="1707641"/>
            <a:ext cx="5335868" cy="412954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Tree>
    <p:extLst>
      <p:ext uri="{BB962C8B-B14F-4D97-AF65-F5344CB8AC3E}">
        <p14:creationId xmlns:p14="http://schemas.microsoft.com/office/powerpoint/2010/main" val="32431884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Quo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63670-9B39-4857-B696-9FE2444F6148}"/>
              </a:ext>
            </a:extLst>
          </p:cNvPr>
          <p:cNvSpPr>
            <a:spLocks noGrp="1"/>
          </p:cNvSpPr>
          <p:nvPr>
            <p:ph type="title"/>
          </p:nvPr>
        </p:nvSpPr>
        <p:spPr>
          <a:xfrm>
            <a:off x="634133" y="1011115"/>
            <a:ext cx="10923733" cy="4835770"/>
          </a:xfrm>
        </p:spPr>
        <p:txBody>
          <a:bodyPr>
            <a:noAutofit/>
          </a:bodyPr>
          <a:lstStyle>
            <a:lvl1pPr algn="ctr">
              <a:lnSpc>
                <a:spcPts val="4000"/>
              </a:lnSpc>
              <a:defRPr sz="3000">
                <a:latin typeface="+mn-lt"/>
              </a:defRPr>
            </a:lvl1pPr>
          </a:lstStyle>
          <a:p>
            <a:r>
              <a:rPr lang="en-US"/>
              <a:t>Click to edit Master title style</a:t>
            </a:r>
            <a:endParaRPr lang="nb-NO"/>
          </a:p>
        </p:txBody>
      </p:sp>
      <p:sp>
        <p:nvSpPr>
          <p:cNvPr id="4" name="Footer Placeholder 3">
            <a:extLst>
              <a:ext uri="{FF2B5EF4-FFF2-40B4-BE49-F238E27FC236}">
                <a16:creationId xmlns:a16="http://schemas.microsoft.com/office/drawing/2014/main" id="{0D0ADFF9-CCEE-4F2C-A21F-A100BD71CF21}"/>
              </a:ext>
            </a:extLst>
          </p:cNvPr>
          <p:cNvSpPr>
            <a:spLocks noGrp="1"/>
          </p:cNvSpPr>
          <p:nvPr>
            <p:ph type="ftr" sz="quarter" idx="11"/>
          </p:nvPr>
        </p:nvSpPr>
        <p:spPr/>
        <p:txBody>
          <a:bodyPr/>
          <a:lstStyle/>
          <a:p>
            <a:r>
              <a:rPr lang="nb-NO">
                <a:solidFill>
                  <a:srgbClr val="333030"/>
                </a:solidFill>
              </a:rPr>
              <a:t>digitalnorway.com</a:t>
            </a:r>
          </a:p>
        </p:txBody>
      </p:sp>
    </p:spTree>
    <p:extLst>
      <p:ext uri="{BB962C8B-B14F-4D97-AF65-F5344CB8AC3E}">
        <p14:creationId xmlns:p14="http://schemas.microsoft.com/office/powerpoint/2010/main" val="23520536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ull picture">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A38323B5-8D75-4C14-AF8B-25884D2432B0}"/>
              </a:ext>
            </a:extLst>
          </p:cNvPr>
          <p:cNvSpPr>
            <a:spLocks noGrp="1"/>
          </p:cNvSpPr>
          <p:nvPr>
            <p:ph type="pic" sz="quarter" idx="12"/>
          </p:nvPr>
        </p:nvSpPr>
        <p:spPr>
          <a:xfrm>
            <a:off x="0" y="0"/>
            <a:ext cx="12192000" cy="6858000"/>
          </a:xfrm>
          <a:solidFill>
            <a:schemeClr val="bg1">
              <a:lumMod val="65000"/>
            </a:schemeClr>
          </a:solidFill>
        </p:spPr>
        <p:txBody>
          <a:bodyPr/>
          <a:lstStyle/>
          <a:p>
            <a:r>
              <a:rPr lang="en-US"/>
              <a:t>Click icon to add picture</a:t>
            </a:r>
            <a:endParaRPr lang="nb-NO"/>
          </a:p>
        </p:txBody>
      </p:sp>
      <p:sp>
        <p:nvSpPr>
          <p:cNvPr id="3" name="Footer Placeholder 2">
            <a:extLst>
              <a:ext uri="{FF2B5EF4-FFF2-40B4-BE49-F238E27FC236}">
                <a16:creationId xmlns:a16="http://schemas.microsoft.com/office/drawing/2014/main" id="{01A5E386-EF8C-4C66-BEFE-8DA616565007}"/>
              </a:ext>
            </a:extLst>
          </p:cNvPr>
          <p:cNvSpPr>
            <a:spLocks noGrp="1"/>
          </p:cNvSpPr>
          <p:nvPr>
            <p:ph type="ftr" sz="quarter" idx="11"/>
          </p:nvPr>
        </p:nvSpPr>
        <p:spPr/>
        <p:txBody>
          <a:bodyPr/>
          <a:lstStyle>
            <a:lvl1pPr>
              <a:defRPr>
                <a:solidFill>
                  <a:schemeClr val="lt2"/>
                </a:solidFill>
              </a:defRPr>
            </a:lvl1pPr>
          </a:lstStyle>
          <a:p>
            <a:r>
              <a:rPr lang="nb-NO">
                <a:solidFill>
                  <a:srgbClr val="FBF7F5"/>
                </a:solidFill>
              </a:rPr>
              <a:t>digitalnorway.com</a:t>
            </a:r>
          </a:p>
        </p:txBody>
      </p:sp>
      <p:sp>
        <p:nvSpPr>
          <p:cNvPr id="2" name="Plassholder for tekst 1">
            <a:extLst>
              <a:ext uri="{FF2B5EF4-FFF2-40B4-BE49-F238E27FC236}">
                <a16:creationId xmlns:a16="http://schemas.microsoft.com/office/drawing/2014/main" id="{AE767300-E878-41BA-861A-0CFC07B688FF}"/>
              </a:ext>
            </a:extLst>
          </p:cNvPr>
          <p:cNvSpPr>
            <a:spLocks noGrp="1"/>
          </p:cNvSpPr>
          <p:nvPr>
            <p:ph type="body" sz="quarter" idx="13" hasCustomPrompt="1"/>
          </p:nvPr>
        </p:nvSpPr>
        <p:spPr>
          <a:xfrm>
            <a:off x="634242" y="6187529"/>
            <a:ext cx="1748912" cy="294126"/>
          </a:xfrm>
          <a:prstGeom prst="rect">
            <a:avLst/>
          </a:prstGeom>
          <a:blipFill>
            <a:blip r:embed="rId2"/>
            <a:stretch>
              <a:fillRect/>
            </a:stretch>
          </a:blipFill>
        </p:spPr>
        <p:txBody>
          <a:bodyPr/>
          <a:lstStyle>
            <a:lvl1pPr>
              <a:defRPr sz="100">
                <a:solidFill>
                  <a:srgbClr val="000000"/>
                </a:solidFill>
              </a:defRPr>
            </a:lvl1pPr>
            <a:lvl2pPr>
              <a:defRPr sz="100">
                <a:solidFill>
                  <a:srgbClr val="000000"/>
                </a:solidFill>
              </a:defRPr>
            </a:lvl2pPr>
            <a:lvl3pPr>
              <a:defRPr sz="100">
                <a:solidFill>
                  <a:srgbClr val="000000"/>
                </a:solidFill>
              </a:defRPr>
            </a:lvl3pPr>
            <a:lvl4pPr>
              <a:defRPr sz="100">
                <a:solidFill>
                  <a:srgbClr val="000000"/>
                </a:solidFill>
              </a:defRPr>
            </a:lvl4pPr>
            <a:lvl5pPr>
              <a:defRPr sz="100">
                <a:solidFill>
                  <a:srgbClr val="000000"/>
                </a:solidFill>
              </a:defRPr>
            </a:lvl5pPr>
          </a:lstStyle>
          <a:p>
            <a:pPr lvl="0"/>
            <a:r>
              <a:rPr lang="nb-NO"/>
              <a:t> </a:t>
            </a:r>
          </a:p>
        </p:txBody>
      </p:sp>
    </p:spTree>
    <p:extLst>
      <p:ext uri="{BB962C8B-B14F-4D97-AF65-F5344CB8AC3E}">
        <p14:creationId xmlns:p14="http://schemas.microsoft.com/office/powerpoint/2010/main" val="39711486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 picture #1">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131ADF75-77D3-4352-81D0-BD5A628193D7}"/>
              </a:ext>
            </a:extLst>
          </p:cNvPr>
          <p:cNvSpPr>
            <a:spLocks noGrp="1"/>
          </p:cNvSpPr>
          <p:nvPr>
            <p:ph type="pic" sz="quarter" idx="13"/>
          </p:nvPr>
        </p:nvSpPr>
        <p:spPr>
          <a:xfrm>
            <a:off x="6225180" y="0"/>
            <a:ext cx="5966820" cy="6857999"/>
          </a:xfrm>
          <a:solidFill>
            <a:schemeClr val="bg1">
              <a:lumMod val="65000"/>
            </a:schemeClr>
          </a:solidFill>
        </p:spPr>
        <p:txBody>
          <a:bodyPr/>
          <a:lstStyle/>
          <a:p>
            <a:r>
              <a:rPr lang="en-US"/>
              <a:t>Click icon to add picture</a:t>
            </a:r>
            <a:endParaRPr lang="nb-NO"/>
          </a:p>
        </p:txBody>
      </p:sp>
      <p:sp>
        <p:nvSpPr>
          <p:cNvPr id="2" name="Title 1">
            <a:extLst>
              <a:ext uri="{FF2B5EF4-FFF2-40B4-BE49-F238E27FC236}">
                <a16:creationId xmlns:a16="http://schemas.microsoft.com/office/drawing/2014/main" id="{F5B31832-3BA7-4CC6-89FF-81CEB98616EF}"/>
              </a:ext>
            </a:extLst>
          </p:cNvPr>
          <p:cNvSpPr>
            <a:spLocks noGrp="1"/>
          </p:cNvSpPr>
          <p:nvPr>
            <p:ph type="title"/>
          </p:nvPr>
        </p:nvSpPr>
        <p:spPr>
          <a:xfrm>
            <a:off x="633679" y="570075"/>
            <a:ext cx="4842606" cy="384721"/>
          </a:xfrm>
        </p:spPr>
        <p:txBody>
          <a:bodyPr>
            <a:spAutoFit/>
          </a:bodyPr>
          <a:lstStyle/>
          <a:p>
            <a:r>
              <a:rPr lang="en-US"/>
              <a:t>Click to edit Master title style</a:t>
            </a:r>
            <a:endParaRPr lang="nb-NO"/>
          </a:p>
        </p:txBody>
      </p:sp>
      <p:sp>
        <p:nvSpPr>
          <p:cNvPr id="3" name="Content Placeholder 2">
            <a:extLst>
              <a:ext uri="{FF2B5EF4-FFF2-40B4-BE49-F238E27FC236}">
                <a16:creationId xmlns:a16="http://schemas.microsoft.com/office/drawing/2014/main" id="{004063FA-1B9A-48F3-9489-ED717FEBD125}"/>
              </a:ext>
            </a:extLst>
          </p:cNvPr>
          <p:cNvSpPr>
            <a:spLocks noGrp="1"/>
          </p:cNvSpPr>
          <p:nvPr>
            <p:ph idx="1"/>
          </p:nvPr>
        </p:nvSpPr>
        <p:spPr>
          <a:xfrm>
            <a:off x="633679" y="1707641"/>
            <a:ext cx="4842606" cy="4129545"/>
          </a:xfrm>
        </p:spPr>
        <p:txBody>
          <a:bodyPr/>
          <a:lstStyle>
            <a:lvl1pPr marL="0" indent="0">
              <a:spcBef>
                <a:spcPts val="2000"/>
              </a:spcBef>
              <a:buNone/>
              <a:defRPr/>
            </a:lvl1pPr>
            <a:lvl2pPr marL="457200" indent="0">
              <a:spcBef>
                <a:spcPts val="2000"/>
              </a:spcBef>
              <a:buNone/>
              <a:defRPr/>
            </a:lvl2pPr>
            <a:lvl3pPr marL="914400" indent="0">
              <a:spcBef>
                <a:spcPts val="2000"/>
              </a:spcBef>
              <a:buNone/>
              <a:defRPr/>
            </a:lvl3pPr>
            <a:lvl4pPr marL="1371600" indent="0">
              <a:spcBef>
                <a:spcPts val="2000"/>
              </a:spcBef>
              <a:buNone/>
              <a:defRPr/>
            </a:lvl4pPr>
            <a:lvl5pPr marL="1828800" indent="0">
              <a:spcBef>
                <a:spcPts val="2000"/>
              </a:spcBef>
              <a:buNon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5" name="Footer Placeholder 4">
            <a:extLst>
              <a:ext uri="{FF2B5EF4-FFF2-40B4-BE49-F238E27FC236}">
                <a16:creationId xmlns:a16="http://schemas.microsoft.com/office/drawing/2014/main" id="{1C8200DC-5131-494D-B569-92E61F794E66}"/>
              </a:ext>
            </a:extLst>
          </p:cNvPr>
          <p:cNvSpPr>
            <a:spLocks noGrp="1"/>
          </p:cNvSpPr>
          <p:nvPr>
            <p:ph type="ftr" sz="quarter" idx="11"/>
          </p:nvPr>
        </p:nvSpPr>
        <p:spPr/>
        <p:txBody>
          <a:bodyPr/>
          <a:lstStyle>
            <a:lvl1pPr>
              <a:defRPr>
                <a:solidFill>
                  <a:schemeClr val="lt2"/>
                </a:solidFill>
              </a:defRPr>
            </a:lvl1pPr>
          </a:lstStyle>
          <a:p>
            <a:r>
              <a:rPr lang="nb-NO">
                <a:solidFill>
                  <a:srgbClr val="FBF7F5"/>
                </a:solidFill>
              </a:rPr>
              <a:t>digitalnorway.com</a:t>
            </a:r>
          </a:p>
        </p:txBody>
      </p:sp>
    </p:spTree>
    <p:extLst>
      <p:ext uri="{BB962C8B-B14F-4D97-AF65-F5344CB8AC3E}">
        <p14:creationId xmlns:p14="http://schemas.microsoft.com/office/powerpoint/2010/main" val="8101825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Title and Content + picture #2">
    <p:bg>
      <p:bgPr>
        <a:solidFill>
          <a:schemeClr val="accent1"/>
        </a:solidFill>
        <a:effectLst/>
      </p:bgPr>
    </p:bg>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131ADF75-77D3-4352-81D0-BD5A628193D7}"/>
              </a:ext>
            </a:extLst>
          </p:cNvPr>
          <p:cNvSpPr>
            <a:spLocks noGrp="1"/>
          </p:cNvSpPr>
          <p:nvPr>
            <p:ph type="pic" sz="quarter" idx="13"/>
          </p:nvPr>
        </p:nvSpPr>
        <p:spPr>
          <a:xfrm>
            <a:off x="6095562" y="0"/>
            <a:ext cx="6096438" cy="6857999"/>
          </a:xfrm>
          <a:solidFill>
            <a:schemeClr val="bg1">
              <a:lumMod val="75000"/>
            </a:schemeClr>
          </a:solidFill>
        </p:spPr>
        <p:txBody>
          <a:bodyPr/>
          <a:lstStyle>
            <a:lvl1pPr>
              <a:defRPr>
                <a:solidFill>
                  <a:schemeClr val="lt2"/>
                </a:solidFill>
              </a:defRPr>
            </a:lvl1pPr>
          </a:lstStyle>
          <a:p>
            <a:r>
              <a:rPr lang="en-US"/>
              <a:t>Click icon to add picture</a:t>
            </a:r>
            <a:endParaRPr lang="nb-NO"/>
          </a:p>
        </p:txBody>
      </p:sp>
      <p:sp>
        <p:nvSpPr>
          <p:cNvPr id="2" name="Title 1">
            <a:extLst>
              <a:ext uri="{FF2B5EF4-FFF2-40B4-BE49-F238E27FC236}">
                <a16:creationId xmlns:a16="http://schemas.microsoft.com/office/drawing/2014/main" id="{F5B31832-3BA7-4CC6-89FF-81CEB98616EF}"/>
              </a:ext>
            </a:extLst>
          </p:cNvPr>
          <p:cNvSpPr>
            <a:spLocks noGrp="1"/>
          </p:cNvSpPr>
          <p:nvPr>
            <p:ph type="title"/>
          </p:nvPr>
        </p:nvSpPr>
        <p:spPr>
          <a:xfrm>
            <a:off x="633679" y="570075"/>
            <a:ext cx="4842606" cy="384721"/>
          </a:xfrm>
        </p:spPr>
        <p:txBody>
          <a:bodyPr>
            <a:spAutoFit/>
          </a:bodyPr>
          <a:lstStyle>
            <a:lvl1pPr>
              <a:defRPr>
                <a:solidFill>
                  <a:schemeClr val="lt2"/>
                </a:solidFill>
              </a:defRPr>
            </a:lvl1pPr>
          </a:lstStyle>
          <a:p>
            <a:r>
              <a:rPr lang="en-US"/>
              <a:t>Click to edit Master title style</a:t>
            </a:r>
            <a:endParaRPr lang="nb-NO"/>
          </a:p>
        </p:txBody>
      </p:sp>
      <p:sp>
        <p:nvSpPr>
          <p:cNvPr id="3" name="Content Placeholder 2">
            <a:extLst>
              <a:ext uri="{FF2B5EF4-FFF2-40B4-BE49-F238E27FC236}">
                <a16:creationId xmlns:a16="http://schemas.microsoft.com/office/drawing/2014/main" id="{004063FA-1B9A-48F3-9489-ED717FEBD125}"/>
              </a:ext>
            </a:extLst>
          </p:cNvPr>
          <p:cNvSpPr>
            <a:spLocks noGrp="1"/>
          </p:cNvSpPr>
          <p:nvPr>
            <p:ph idx="1"/>
          </p:nvPr>
        </p:nvSpPr>
        <p:spPr>
          <a:xfrm>
            <a:off x="633679" y="1707641"/>
            <a:ext cx="4842606" cy="4129545"/>
          </a:xfrm>
        </p:spPr>
        <p:txBody>
          <a:bodyPr/>
          <a:lstStyle>
            <a:lvl1pPr marL="0" indent="0">
              <a:spcBef>
                <a:spcPts val="2000"/>
              </a:spcBef>
              <a:buNone/>
              <a:defRPr>
                <a:solidFill>
                  <a:schemeClr val="lt2"/>
                </a:solidFill>
              </a:defRPr>
            </a:lvl1pPr>
            <a:lvl2pPr marL="457200" indent="0">
              <a:spcBef>
                <a:spcPts val="2000"/>
              </a:spcBef>
              <a:buNone/>
              <a:defRPr>
                <a:solidFill>
                  <a:schemeClr val="lt2"/>
                </a:solidFill>
              </a:defRPr>
            </a:lvl2pPr>
            <a:lvl3pPr marL="914400" indent="0">
              <a:spcBef>
                <a:spcPts val="2000"/>
              </a:spcBef>
              <a:buNone/>
              <a:defRPr>
                <a:solidFill>
                  <a:schemeClr val="lt2"/>
                </a:solidFill>
              </a:defRPr>
            </a:lvl3pPr>
            <a:lvl4pPr marL="1371600" indent="0">
              <a:spcBef>
                <a:spcPts val="2000"/>
              </a:spcBef>
              <a:buNone/>
              <a:defRPr>
                <a:solidFill>
                  <a:schemeClr val="lt2"/>
                </a:solidFill>
              </a:defRPr>
            </a:lvl4pPr>
            <a:lvl5pPr marL="1828800" indent="0">
              <a:spcBef>
                <a:spcPts val="2000"/>
              </a:spcBef>
              <a:buNone/>
              <a:defRPr>
                <a:solidFill>
                  <a:schemeClr val="lt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5" name="Footer Placeholder 4">
            <a:extLst>
              <a:ext uri="{FF2B5EF4-FFF2-40B4-BE49-F238E27FC236}">
                <a16:creationId xmlns:a16="http://schemas.microsoft.com/office/drawing/2014/main" id="{1C8200DC-5131-494D-B569-92E61F794E66}"/>
              </a:ext>
            </a:extLst>
          </p:cNvPr>
          <p:cNvSpPr>
            <a:spLocks noGrp="1"/>
          </p:cNvSpPr>
          <p:nvPr>
            <p:ph type="ftr" sz="quarter" idx="11"/>
          </p:nvPr>
        </p:nvSpPr>
        <p:spPr/>
        <p:txBody>
          <a:bodyPr/>
          <a:lstStyle>
            <a:lvl1pPr>
              <a:defRPr>
                <a:solidFill>
                  <a:schemeClr val="lt2"/>
                </a:solidFill>
              </a:defRPr>
            </a:lvl1pPr>
          </a:lstStyle>
          <a:p>
            <a:r>
              <a:rPr lang="nb-NO">
                <a:solidFill>
                  <a:srgbClr val="FBF7F5"/>
                </a:solidFill>
              </a:rPr>
              <a:t>digitalnorway.com</a:t>
            </a:r>
          </a:p>
        </p:txBody>
      </p:sp>
      <p:pic>
        <p:nvPicPr>
          <p:cNvPr id="6" name="Bilde 5">
            <a:extLst>
              <a:ext uri="{FF2B5EF4-FFF2-40B4-BE49-F238E27FC236}">
                <a16:creationId xmlns:a16="http://schemas.microsoft.com/office/drawing/2014/main" id="{44E3A44F-9F48-4EDA-B9E9-AD333CBAAD3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4242" y="6187529"/>
            <a:ext cx="1748912" cy="294126"/>
          </a:xfrm>
          <a:prstGeom prst="rect">
            <a:avLst/>
          </a:prstGeom>
        </p:spPr>
      </p:pic>
    </p:spTree>
    <p:extLst>
      <p:ext uri="{BB962C8B-B14F-4D97-AF65-F5344CB8AC3E}">
        <p14:creationId xmlns:p14="http://schemas.microsoft.com/office/powerpoint/2010/main" val="12734072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2801507-A941-4E9E-B2F7-DF693D58F8EE}"/>
              </a:ext>
            </a:extLst>
          </p:cNvPr>
          <p:cNvSpPr>
            <a:spLocks noGrp="1"/>
          </p:cNvSpPr>
          <p:nvPr>
            <p:ph type="title"/>
          </p:nvPr>
        </p:nvSpPr>
        <p:spPr>
          <a:xfrm>
            <a:off x="633678" y="570075"/>
            <a:ext cx="10923733" cy="384721"/>
          </a:xfrm>
          <a:prstGeom prst="rect">
            <a:avLst/>
          </a:prstGeom>
        </p:spPr>
        <p:txBody>
          <a:bodyPr vert="horz" lIns="0" tIns="0" rIns="0" bIns="0" rtlCol="0" anchor="ctr">
            <a:noAutofit/>
          </a:bodyPr>
          <a:lstStyle/>
          <a:p>
            <a:r>
              <a:rPr lang="en-US"/>
              <a:t>Click to edit Master title style</a:t>
            </a:r>
            <a:endParaRPr lang="nb-NO"/>
          </a:p>
        </p:txBody>
      </p:sp>
      <p:sp>
        <p:nvSpPr>
          <p:cNvPr id="3" name="Text Placeholder 2">
            <a:extLst>
              <a:ext uri="{FF2B5EF4-FFF2-40B4-BE49-F238E27FC236}">
                <a16:creationId xmlns:a16="http://schemas.microsoft.com/office/drawing/2014/main" id="{CD512669-ACA4-4330-A8E8-C2C692F2603C}"/>
              </a:ext>
            </a:extLst>
          </p:cNvPr>
          <p:cNvSpPr>
            <a:spLocks noGrp="1"/>
          </p:cNvSpPr>
          <p:nvPr>
            <p:ph type="body" idx="1"/>
          </p:nvPr>
        </p:nvSpPr>
        <p:spPr>
          <a:xfrm>
            <a:off x="633678" y="1707641"/>
            <a:ext cx="10923749" cy="412954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5" name="Footer Placeholder 4">
            <a:extLst>
              <a:ext uri="{FF2B5EF4-FFF2-40B4-BE49-F238E27FC236}">
                <a16:creationId xmlns:a16="http://schemas.microsoft.com/office/drawing/2014/main" id="{C12A21DC-BB60-4057-B9C2-429CAFF8E519}"/>
              </a:ext>
            </a:extLst>
          </p:cNvPr>
          <p:cNvSpPr>
            <a:spLocks noGrp="1"/>
          </p:cNvSpPr>
          <p:nvPr>
            <p:ph type="ftr" sz="quarter" idx="3"/>
          </p:nvPr>
        </p:nvSpPr>
        <p:spPr>
          <a:xfrm>
            <a:off x="7442611" y="6300145"/>
            <a:ext cx="4114800" cy="153888"/>
          </a:xfrm>
          <a:prstGeom prst="rect">
            <a:avLst/>
          </a:prstGeom>
        </p:spPr>
        <p:txBody>
          <a:bodyPr vert="horz" lIns="0" tIns="0" rIns="0" bIns="0" rtlCol="0" anchor="ctr">
            <a:spAutoFit/>
          </a:bodyPr>
          <a:lstStyle>
            <a:lvl1pPr algn="r">
              <a:defRPr sz="1000">
                <a:solidFill>
                  <a:schemeClr val="dk2"/>
                </a:solidFill>
              </a:defRPr>
            </a:lvl1pPr>
          </a:lstStyle>
          <a:p>
            <a:r>
              <a:rPr lang="nb-NO">
                <a:solidFill>
                  <a:srgbClr val="333030"/>
                </a:solidFill>
              </a:rPr>
              <a:t>digitalnorway.com</a:t>
            </a:r>
          </a:p>
        </p:txBody>
      </p:sp>
      <p:pic>
        <p:nvPicPr>
          <p:cNvPr id="17" name="Bilde 16">
            <a:extLst>
              <a:ext uri="{FF2B5EF4-FFF2-40B4-BE49-F238E27FC236}">
                <a16:creationId xmlns:a16="http://schemas.microsoft.com/office/drawing/2014/main" id="{6713FE44-0B57-4DF8-9351-77D8930F0F29}"/>
              </a:ext>
            </a:extLst>
          </p:cNvPr>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633898" y="6187529"/>
            <a:ext cx="1749600" cy="294126"/>
          </a:xfrm>
          <a:prstGeom prst="rect">
            <a:avLst/>
          </a:prstGeom>
        </p:spPr>
      </p:pic>
    </p:spTree>
    <p:extLst>
      <p:ext uri="{BB962C8B-B14F-4D97-AF65-F5344CB8AC3E}">
        <p14:creationId xmlns:p14="http://schemas.microsoft.com/office/powerpoint/2010/main" val="42513481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hf sldNum="0" hdr="0" dt="0"/>
  <p:txStyles>
    <p:titleStyle>
      <a:lvl1pPr algn="l" defTabSz="914400" rtl="0" eaLnBrk="1" latinLnBrk="0" hangingPunct="1">
        <a:lnSpc>
          <a:spcPts val="3000"/>
        </a:lnSpc>
        <a:spcBef>
          <a:spcPct val="0"/>
        </a:spcBef>
        <a:buNone/>
        <a:defRPr sz="2500" kern="1200">
          <a:solidFill>
            <a:schemeClr val="tx1"/>
          </a:solidFill>
          <a:latin typeface="+mj-lt"/>
          <a:ea typeface="+mj-ea"/>
          <a:cs typeface="+mj-cs"/>
        </a:defRPr>
      </a:lvl1pPr>
    </p:titleStyle>
    <p:bodyStyle>
      <a:lvl1pPr marL="228600" indent="-228600" algn="l" defTabSz="914400" rtl="0" eaLnBrk="1" latinLnBrk="0" hangingPunct="1">
        <a:lnSpc>
          <a:spcPts val="2000"/>
        </a:lnSpc>
        <a:spcBef>
          <a:spcPts val="500"/>
        </a:spcBef>
        <a:buClr>
          <a:schemeClr val="accent1"/>
        </a:buClr>
        <a:buFont typeface="Museo Sans 300" panose="02000000000000000000" pitchFamily="50" charset="0"/>
        <a:buChar char="∞"/>
        <a:defRPr sz="1500" kern="1200">
          <a:solidFill>
            <a:schemeClr val="tx1"/>
          </a:solidFill>
          <a:latin typeface="+mn-lt"/>
          <a:ea typeface="+mn-ea"/>
          <a:cs typeface="+mn-cs"/>
        </a:defRPr>
      </a:lvl1pPr>
      <a:lvl2pPr marL="685800" indent="-228600" algn="l" defTabSz="914400" rtl="0" eaLnBrk="1" latinLnBrk="0" hangingPunct="1">
        <a:lnSpc>
          <a:spcPts val="2000"/>
        </a:lnSpc>
        <a:spcBef>
          <a:spcPts val="500"/>
        </a:spcBef>
        <a:buClr>
          <a:schemeClr val="accent1"/>
        </a:buClr>
        <a:buFont typeface="Museo Sans 300" panose="02000000000000000000" pitchFamily="50" charset="0"/>
        <a:buChar char="∞"/>
        <a:defRPr sz="1500" kern="1200">
          <a:solidFill>
            <a:schemeClr val="tx1"/>
          </a:solidFill>
          <a:latin typeface="+mn-lt"/>
          <a:ea typeface="+mn-ea"/>
          <a:cs typeface="+mn-cs"/>
        </a:defRPr>
      </a:lvl2pPr>
      <a:lvl3pPr marL="1143000" indent="-228600" algn="l" defTabSz="914400" rtl="0" eaLnBrk="1" latinLnBrk="0" hangingPunct="1">
        <a:lnSpc>
          <a:spcPts val="2000"/>
        </a:lnSpc>
        <a:spcBef>
          <a:spcPts val="500"/>
        </a:spcBef>
        <a:buClr>
          <a:schemeClr val="accent1"/>
        </a:buClr>
        <a:buFont typeface="Museo Sans 300" panose="02000000000000000000" pitchFamily="50" charset="0"/>
        <a:buChar char="∞"/>
        <a:defRPr sz="1500" kern="1200">
          <a:solidFill>
            <a:schemeClr val="tx1"/>
          </a:solidFill>
          <a:latin typeface="+mn-lt"/>
          <a:ea typeface="+mn-ea"/>
          <a:cs typeface="+mn-cs"/>
        </a:defRPr>
      </a:lvl3pPr>
      <a:lvl4pPr marL="1600200" indent="-228600" algn="l" defTabSz="914400" rtl="0" eaLnBrk="1" latinLnBrk="0" hangingPunct="1">
        <a:lnSpc>
          <a:spcPts val="2000"/>
        </a:lnSpc>
        <a:spcBef>
          <a:spcPts val="500"/>
        </a:spcBef>
        <a:buClr>
          <a:schemeClr val="accent1"/>
        </a:buClr>
        <a:buFont typeface="Museo Sans 300" panose="02000000000000000000" pitchFamily="50" charset="0"/>
        <a:buChar char="∞"/>
        <a:defRPr sz="1500" kern="1200">
          <a:solidFill>
            <a:schemeClr val="tx1"/>
          </a:solidFill>
          <a:latin typeface="+mn-lt"/>
          <a:ea typeface="+mn-ea"/>
          <a:cs typeface="+mn-cs"/>
        </a:defRPr>
      </a:lvl4pPr>
      <a:lvl5pPr marL="2057400" indent="-228600" algn="l" defTabSz="914400" rtl="0" eaLnBrk="1" latinLnBrk="0" hangingPunct="1">
        <a:lnSpc>
          <a:spcPts val="2000"/>
        </a:lnSpc>
        <a:spcBef>
          <a:spcPts val="500"/>
        </a:spcBef>
        <a:buClr>
          <a:schemeClr val="accent1"/>
        </a:buClr>
        <a:buFont typeface="Museo Sans 300" panose="02000000000000000000" pitchFamily="50" charset="0"/>
        <a:buChar char="∞"/>
        <a:defRPr sz="15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974846-AAE0-455A-B311-152AC6ACFB29}"/>
              </a:ext>
            </a:extLst>
          </p:cNvPr>
          <p:cNvSpPr>
            <a:spLocks noGrp="1"/>
          </p:cNvSpPr>
          <p:nvPr>
            <p:ph type="title"/>
          </p:nvPr>
        </p:nvSpPr>
        <p:spPr/>
        <p:txBody>
          <a:bodyPr/>
          <a:lstStyle/>
          <a:p>
            <a:r>
              <a:rPr lang="nb-NO" b="1" dirty="0"/>
              <a:t>Metodekort PESTEL 1/2</a:t>
            </a:r>
          </a:p>
        </p:txBody>
      </p:sp>
      <p:sp>
        <p:nvSpPr>
          <p:cNvPr id="4" name="TextBox 3">
            <a:extLst>
              <a:ext uri="{FF2B5EF4-FFF2-40B4-BE49-F238E27FC236}">
                <a16:creationId xmlns:a16="http://schemas.microsoft.com/office/drawing/2014/main" id="{FFFDB211-B0CF-4082-9DA1-E45B05337061}"/>
              </a:ext>
            </a:extLst>
          </p:cNvPr>
          <p:cNvSpPr txBox="1"/>
          <p:nvPr/>
        </p:nvSpPr>
        <p:spPr>
          <a:xfrm>
            <a:off x="553934" y="1259959"/>
            <a:ext cx="4485899"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600" b="1" i="0" u="none" strike="noStrike" kern="1200" cap="small" spc="0" normalizeH="0" baseline="0" noProof="0">
                <a:ln>
                  <a:noFill/>
                </a:ln>
                <a:solidFill>
                  <a:srgbClr val="333030"/>
                </a:solidFill>
                <a:effectLst/>
                <a:uLnTx/>
                <a:uFillTx/>
                <a:latin typeface="Museo Sans 300"/>
                <a:ea typeface="+mn-ea"/>
                <a:cs typeface="+mn-cs"/>
              </a:rPr>
              <a:t>Hva får du ut av metoden?</a:t>
            </a:r>
          </a:p>
        </p:txBody>
      </p:sp>
      <p:sp>
        <p:nvSpPr>
          <p:cNvPr id="5" name="TextBox 4">
            <a:extLst>
              <a:ext uri="{FF2B5EF4-FFF2-40B4-BE49-F238E27FC236}">
                <a16:creationId xmlns:a16="http://schemas.microsoft.com/office/drawing/2014/main" id="{90CCA715-6BA1-4425-8AA1-335F9FEBF5DE}"/>
              </a:ext>
            </a:extLst>
          </p:cNvPr>
          <p:cNvSpPr txBox="1"/>
          <p:nvPr/>
        </p:nvSpPr>
        <p:spPr>
          <a:xfrm>
            <a:off x="549640" y="1598513"/>
            <a:ext cx="5282593"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200" b="0" i="0" u="none" strike="noStrike" kern="1200" cap="none" spc="0" normalizeH="0" baseline="0" noProof="0">
                <a:ln>
                  <a:noFill/>
                </a:ln>
                <a:solidFill>
                  <a:srgbClr val="333030"/>
                </a:solidFill>
                <a:effectLst/>
                <a:uLnTx/>
                <a:uFillTx/>
                <a:latin typeface="Museo Sans 300"/>
                <a:ea typeface="+mn-ea"/>
                <a:cs typeface="+mn-cs"/>
              </a:rPr>
              <a:t>Innsikt og forståelse for hvilke eksterne faktorer som vil kunne påvirke virksomheten din fremover.</a:t>
            </a:r>
          </a:p>
        </p:txBody>
      </p:sp>
      <p:cxnSp>
        <p:nvCxnSpPr>
          <p:cNvPr id="24" name="Straight Connector 23">
            <a:extLst>
              <a:ext uri="{FF2B5EF4-FFF2-40B4-BE49-F238E27FC236}">
                <a16:creationId xmlns:a16="http://schemas.microsoft.com/office/drawing/2014/main" id="{6229429D-9B42-4477-926F-3FE8351B558E}"/>
              </a:ext>
            </a:extLst>
          </p:cNvPr>
          <p:cNvCxnSpPr/>
          <p:nvPr/>
        </p:nvCxnSpPr>
        <p:spPr>
          <a:xfrm>
            <a:off x="628477" y="1598399"/>
            <a:ext cx="439748"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A468BCFB-34C1-4F42-BB9D-8B4CC512CFAE}"/>
              </a:ext>
            </a:extLst>
          </p:cNvPr>
          <p:cNvSpPr txBox="1"/>
          <p:nvPr/>
        </p:nvSpPr>
        <p:spPr>
          <a:xfrm>
            <a:off x="553934" y="2178633"/>
            <a:ext cx="4485899"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600" b="1" i="0" u="none" strike="noStrike" kern="1200" cap="small" spc="0" normalizeH="0" baseline="0" noProof="0">
                <a:ln>
                  <a:noFill/>
                </a:ln>
                <a:solidFill>
                  <a:srgbClr val="333030"/>
                </a:solidFill>
                <a:effectLst/>
                <a:uLnTx/>
                <a:uFillTx/>
                <a:latin typeface="Museo Sans 300"/>
                <a:ea typeface="+mn-ea"/>
                <a:cs typeface="+mn-cs"/>
              </a:rPr>
              <a:t>Hvordan?</a:t>
            </a:r>
          </a:p>
        </p:txBody>
      </p:sp>
      <p:sp>
        <p:nvSpPr>
          <p:cNvPr id="26" name="TextBox 25">
            <a:extLst>
              <a:ext uri="{FF2B5EF4-FFF2-40B4-BE49-F238E27FC236}">
                <a16:creationId xmlns:a16="http://schemas.microsoft.com/office/drawing/2014/main" id="{8BBF1942-1193-4A5D-9999-720B7470ABBD}"/>
              </a:ext>
            </a:extLst>
          </p:cNvPr>
          <p:cNvSpPr txBox="1"/>
          <p:nvPr/>
        </p:nvSpPr>
        <p:spPr>
          <a:xfrm>
            <a:off x="549640" y="2517187"/>
            <a:ext cx="5282593" cy="36009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200" b="0" i="0" u="none" strike="noStrike" kern="1200" cap="none" spc="0" normalizeH="0" baseline="0" noProof="0">
                <a:ln>
                  <a:noFill/>
                </a:ln>
                <a:solidFill>
                  <a:srgbClr val="333030"/>
                </a:solidFill>
                <a:effectLst/>
                <a:uLnTx/>
                <a:uFillTx/>
                <a:latin typeface="Museo Sans 300"/>
                <a:ea typeface="+mn-ea"/>
                <a:cs typeface="+mn-cs"/>
              </a:rPr>
              <a:t>PESTEL er en strukturert metode som kan brukes til å identifisere, analysere og forstå de politiske, økonomiske, sosiale, teknologiske, miljømessige og juridiske faktorene som kan ha påvirkning. Som oftest er det tilstrekkelig å ta utgangspunkt i disse faktorene, men dersom du trenger ytterligere struktur og grundighet i analysen kan du bryte de ulike faktorene ned på ulike måter etter behov – eksempelvis kan økonomiske faktorer deles inn i makro vs. mikro eller monetær </a:t>
            </a:r>
            <a:r>
              <a:rPr kumimoji="0" lang="nb-NO" sz="1200" b="0" i="0" u="none" strike="noStrike" kern="1200" cap="none" spc="0" normalizeH="0" baseline="0" noProof="0" err="1">
                <a:ln>
                  <a:noFill/>
                </a:ln>
                <a:solidFill>
                  <a:srgbClr val="333030"/>
                </a:solidFill>
                <a:effectLst/>
                <a:uLnTx/>
                <a:uFillTx/>
                <a:latin typeface="Museo Sans 300"/>
                <a:ea typeface="+mn-ea"/>
                <a:cs typeface="+mn-cs"/>
              </a:rPr>
              <a:t>vs</a:t>
            </a:r>
            <a:r>
              <a:rPr kumimoji="0" lang="nb-NO" sz="1200" b="0" i="0" u="none" strike="noStrike" kern="1200" cap="none" spc="0" normalizeH="0" baseline="0" noProof="0">
                <a:ln>
                  <a:noFill/>
                </a:ln>
                <a:solidFill>
                  <a:srgbClr val="333030"/>
                </a:solidFill>
                <a:effectLst/>
                <a:uLnTx/>
                <a:uFillTx/>
                <a:latin typeface="Museo Sans 300"/>
                <a:ea typeface="+mn-ea"/>
                <a:cs typeface="+mn-cs"/>
              </a:rPr>
              <a:t> real.</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200" b="0" i="0" u="none" strike="noStrike" kern="1200" cap="none" spc="0" normalizeH="0" baseline="0" noProof="0">
              <a:ln>
                <a:noFill/>
              </a:ln>
              <a:solidFill>
                <a:srgbClr val="333030"/>
              </a:solidFill>
              <a:effectLst/>
              <a:uLnTx/>
              <a:uFillTx/>
              <a:latin typeface="Museo Sans 300"/>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r>
              <a:rPr kumimoji="0" lang="nb-NO" sz="1200" b="0" i="0" u="none" strike="noStrike" kern="1200" cap="none" spc="0" normalizeH="0" baseline="0" noProof="0">
                <a:ln>
                  <a:noFill/>
                </a:ln>
                <a:solidFill>
                  <a:srgbClr val="333030"/>
                </a:solidFill>
                <a:effectLst/>
                <a:uLnTx/>
                <a:uFillTx/>
                <a:latin typeface="Museo Sans 300"/>
                <a:ea typeface="+mn-ea"/>
                <a:cs typeface="+mn-cs"/>
              </a:rPr>
              <a:t>For hver av de seks faktorene; finn ulike parametere som kan tenkes å være relevante for din forretningsmodell og ditt formål. Benytt metoder for idégenerering til dette. Metodekort finner du i veiviseren for Innovasjon og Nyskaping. Dette kan gjøres individuelt eller gruppevis i arbeidsmøter.</a:t>
            </a:r>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r>
              <a:rPr kumimoji="0" lang="nb-NO" sz="1200" b="0" i="0" u="none" strike="noStrike" kern="1200" cap="none" spc="0" normalizeH="0" baseline="0" noProof="0">
                <a:ln>
                  <a:noFill/>
                </a:ln>
                <a:solidFill>
                  <a:srgbClr val="333030"/>
                </a:solidFill>
                <a:effectLst/>
                <a:uLnTx/>
                <a:uFillTx/>
                <a:latin typeface="Museo Sans 300"/>
                <a:ea typeface="+mn-ea"/>
                <a:cs typeface="+mn-cs"/>
              </a:rPr>
              <a:t>Vurder relevansen til hver faktor i den gitte sammenhengen. Dette bør gjøres i plenum.</a:t>
            </a:r>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r>
              <a:rPr kumimoji="0" lang="nb-NO" sz="1200" b="0" i="0" u="none" strike="noStrike" kern="1200" cap="none" spc="0" normalizeH="0" baseline="0" noProof="0">
                <a:ln>
                  <a:noFill/>
                </a:ln>
                <a:solidFill>
                  <a:srgbClr val="333030"/>
                </a:solidFill>
                <a:effectLst/>
                <a:uLnTx/>
                <a:uFillTx/>
                <a:latin typeface="Museo Sans 300"/>
                <a:ea typeface="+mn-ea"/>
                <a:cs typeface="+mn-cs"/>
              </a:rPr>
              <a:t>Beskriv hver av de relevante faktorene generelt og på hvilken måte de treffer din virksomhet spesielt. Tre-fire setninger for hver faktor bør være tilstrekkelig.</a:t>
            </a:r>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r>
              <a:rPr kumimoji="0" lang="nb-NO" sz="1200" b="0" i="0" u="none" strike="noStrike" kern="1200" cap="none" spc="0" normalizeH="0" baseline="0" noProof="0">
                <a:ln>
                  <a:noFill/>
                </a:ln>
                <a:solidFill>
                  <a:srgbClr val="333030"/>
                </a:solidFill>
                <a:effectLst/>
                <a:uLnTx/>
                <a:uFillTx/>
                <a:latin typeface="Museo Sans 300"/>
                <a:ea typeface="+mn-ea"/>
                <a:cs typeface="+mn-cs"/>
              </a:rPr>
              <a:t>Beskriv for hver av parameterne hvilke konsekvenser dette kan ha for din forretningsmodell.</a:t>
            </a:r>
          </a:p>
        </p:txBody>
      </p:sp>
      <p:cxnSp>
        <p:nvCxnSpPr>
          <p:cNvPr id="27" name="Straight Connector 26">
            <a:extLst>
              <a:ext uri="{FF2B5EF4-FFF2-40B4-BE49-F238E27FC236}">
                <a16:creationId xmlns:a16="http://schemas.microsoft.com/office/drawing/2014/main" id="{C07EBDD9-D028-409E-8825-23A1C69505BE}"/>
              </a:ext>
            </a:extLst>
          </p:cNvPr>
          <p:cNvCxnSpPr/>
          <p:nvPr/>
        </p:nvCxnSpPr>
        <p:spPr>
          <a:xfrm>
            <a:off x="628477" y="2517073"/>
            <a:ext cx="439748"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908ACD76-6084-40A5-848E-1696A52D07E1}"/>
              </a:ext>
            </a:extLst>
          </p:cNvPr>
          <p:cNvCxnSpPr/>
          <p:nvPr/>
        </p:nvCxnSpPr>
        <p:spPr>
          <a:xfrm>
            <a:off x="6096000" y="1259959"/>
            <a:ext cx="0" cy="4779334"/>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970B7D7D-EFE0-41F8-82DA-D0657646D919}"/>
              </a:ext>
            </a:extLst>
          </p:cNvPr>
          <p:cNvSpPr txBox="1"/>
          <p:nvPr/>
        </p:nvSpPr>
        <p:spPr>
          <a:xfrm>
            <a:off x="6359766" y="1259959"/>
            <a:ext cx="4485899"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600" b="1" i="0" u="none" strike="noStrike" kern="1200" cap="small" spc="0" normalizeH="0" baseline="0" noProof="0">
                <a:ln>
                  <a:noFill/>
                </a:ln>
                <a:solidFill>
                  <a:srgbClr val="333030"/>
                </a:solidFill>
                <a:effectLst/>
                <a:uLnTx/>
                <a:uFillTx/>
                <a:latin typeface="Museo Sans 300"/>
                <a:ea typeface="+mn-ea"/>
                <a:cs typeface="+mn-cs"/>
              </a:rPr>
              <a:t>Fordeler</a:t>
            </a:r>
          </a:p>
        </p:txBody>
      </p:sp>
      <p:sp>
        <p:nvSpPr>
          <p:cNvPr id="31" name="TextBox 30">
            <a:extLst>
              <a:ext uri="{FF2B5EF4-FFF2-40B4-BE49-F238E27FC236}">
                <a16:creationId xmlns:a16="http://schemas.microsoft.com/office/drawing/2014/main" id="{A1336C78-AF9A-4E15-AC78-C345A4CA3E3B}"/>
              </a:ext>
            </a:extLst>
          </p:cNvPr>
          <p:cNvSpPr txBox="1"/>
          <p:nvPr/>
        </p:nvSpPr>
        <p:spPr>
          <a:xfrm>
            <a:off x="6355473" y="1598513"/>
            <a:ext cx="448589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200" b="0" i="0" u="none" strike="noStrike" kern="1200" cap="none" spc="0" normalizeH="0" baseline="0" noProof="0">
                <a:ln>
                  <a:noFill/>
                </a:ln>
                <a:solidFill>
                  <a:srgbClr val="333030"/>
                </a:solidFill>
                <a:effectLst/>
                <a:uLnTx/>
                <a:uFillTx/>
                <a:latin typeface="Museo Sans 300"/>
                <a:ea typeface="+mn-ea"/>
                <a:cs typeface="+mn-cs"/>
              </a:rPr>
              <a:t>Bidrar til en generell forståelse av viktige faktorer som kan påvirke virksomheten din, og hvilke konsekvenser dette har. Sikrer at alle hovedkategorier av eksterne faktorer vurderes. Metoden egner seg godt i arbeidsmøter.</a:t>
            </a:r>
          </a:p>
        </p:txBody>
      </p:sp>
      <p:cxnSp>
        <p:nvCxnSpPr>
          <p:cNvPr id="32" name="Straight Connector 31">
            <a:extLst>
              <a:ext uri="{FF2B5EF4-FFF2-40B4-BE49-F238E27FC236}">
                <a16:creationId xmlns:a16="http://schemas.microsoft.com/office/drawing/2014/main" id="{A9BD518A-09CC-4CC6-BFB4-335911A6C00B}"/>
              </a:ext>
            </a:extLst>
          </p:cNvPr>
          <p:cNvCxnSpPr/>
          <p:nvPr/>
        </p:nvCxnSpPr>
        <p:spPr>
          <a:xfrm>
            <a:off x="6434309" y="1598399"/>
            <a:ext cx="439748"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33C8DE64-71A8-4F0A-BF6F-6216B9D48B3C}"/>
              </a:ext>
            </a:extLst>
          </p:cNvPr>
          <p:cNvSpPr txBox="1"/>
          <p:nvPr/>
        </p:nvSpPr>
        <p:spPr>
          <a:xfrm>
            <a:off x="6359766" y="2347910"/>
            <a:ext cx="4485899"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600" b="1" i="0" u="none" strike="noStrike" kern="1200" cap="small" spc="0" normalizeH="0" baseline="0" noProof="0">
                <a:ln>
                  <a:noFill/>
                </a:ln>
                <a:solidFill>
                  <a:srgbClr val="333030"/>
                </a:solidFill>
                <a:effectLst/>
                <a:uLnTx/>
                <a:uFillTx/>
                <a:latin typeface="Museo Sans 300"/>
                <a:ea typeface="+mn-ea"/>
                <a:cs typeface="+mn-cs"/>
              </a:rPr>
              <a:t>Ulemper</a:t>
            </a:r>
          </a:p>
        </p:txBody>
      </p:sp>
      <p:sp>
        <p:nvSpPr>
          <p:cNvPr id="34" name="TextBox 33">
            <a:extLst>
              <a:ext uri="{FF2B5EF4-FFF2-40B4-BE49-F238E27FC236}">
                <a16:creationId xmlns:a16="http://schemas.microsoft.com/office/drawing/2014/main" id="{3237BA0A-66E9-49FE-8E67-B0F19E5BC392}"/>
              </a:ext>
            </a:extLst>
          </p:cNvPr>
          <p:cNvSpPr txBox="1"/>
          <p:nvPr/>
        </p:nvSpPr>
        <p:spPr>
          <a:xfrm>
            <a:off x="6355473" y="2686464"/>
            <a:ext cx="4485898"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200" b="0" i="0" u="none" strike="noStrike" kern="1200" cap="none" spc="0" normalizeH="0" baseline="0" noProof="0">
                <a:ln>
                  <a:noFill/>
                </a:ln>
                <a:solidFill>
                  <a:srgbClr val="333030"/>
                </a:solidFill>
                <a:effectLst/>
                <a:uLnTx/>
                <a:uFillTx/>
                <a:latin typeface="Museo Sans 300"/>
                <a:ea typeface="+mn-ea"/>
                <a:cs typeface="+mn-cs"/>
              </a:rPr>
              <a:t>Metoden er analytisk og kan være tidkrevende. Det er lett å ende opp med store og generelle faktorer, som «globalisering». Fokuser på det som er relevant for virksomheten din.</a:t>
            </a:r>
          </a:p>
        </p:txBody>
      </p:sp>
      <p:cxnSp>
        <p:nvCxnSpPr>
          <p:cNvPr id="35" name="Straight Connector 34">
            <a:extLst>
              <a:ext uri="{FF2B5EF4-FFF2-40B4-BE49-F238E27FC236}">
                <a16:creationId xmlns:a16="http://schemas.microsoft.com/office/drawing/2014/main" id="{9CCD915F-FF25-4480-BF26-DECFDA58D165}"/>
              </a:ext>
            </a:extLst>
          </p:cNvPr>
          <p:cNvCxnSpPr/>
          <p:nvPr/>
        </p:nvCxnSpPr>
        <p:spPr>
          <a:xfrm>
            <a:off x="6434309" y="2686350"/>
            <a:ext cx="439748"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53" name="TextBox 52">
            <a:extLst>
              <a:ext uri="{FF2B5EF4-FFF2-40B4-BE49-F238E27FC236}">
                <a16:creationId xmlns:a16="http://schemas.microsoft.com/office/drawing/2014/main" id="{56A221BC-18C2-4E63-8B4E-9012C3CB5818}"/>
              </a:ext>
            </a:extLst>
          </p:cNvPr>
          <p:cNvSpPr txBox="1"/>
          <p:nvPr/>
        </p:nvSpPr>
        <p:spPr>
          <a:xfrm>
            <a:off x="6359766" y="3435861"/>
            <a:ext cx="4485899"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600" b="1" i="0" u="none" strike="noStrike" kern="1200" cap="small" spc="0" normalizeH="0" baseline="0" noProof="0">
                <a:ln>
                  <a:noFill/>
                </a:ln>
                <a:solidFill>
                  <a:srgbClr val="333030"/>
                </a:solidFill>
                <a:effectLst/>
                <a:uLnTx/>
                <a:uFillTx/>
                <a:latin typeface="Museo Sans 300"/>
                <a:ea typeface="+mn-ea"/>
                <a:cs typeface="+mn-cs"/>
              </a:rPr>
              <a:t>Hvem bør delta?</a:t>
            </a:r>
          </a:p>
        </p:txBody>
      </p:sp>
      <p:sp>
        <p:nvSpPr>
          <p:cNvPr id="54" name="TextBox 53">
            <a:extLst>
              <a:ext uri="{FF2B5EF4-FFF2-40B4-BE49-F238E27FC236}">
                <a16:creationId xmlns:a16="http://schemas.microsoft.com/office/drawing/2014/main" id="{ED19851F-CF31-4761-A0D1-B6251F087845}"/>
              </a:ext>
            </a:extLst>
          </p:cNvPr>
          <p:cNvSpPr txBox="1"/>
          <p:nvPr/>
        </p:nvSpPr>
        <p:spPr>
          <a:xfrm>
            <a:off x="6355473" y="3774415"/>
            <a:ext cx="448589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200" b="0" i="0" u="none" strike="noStrike" kern="1200" cap="none" spc="0" normalizeH="0" baseline="0" noProof="0">
                <a:ln>
                  <a:noFill/>
                </a:ln>
                <a:solidFill>
                  <a:srgbClr val="333030"/>
                </a:solidFill>
                <a:effectLst/>
                <a:uLnTx/>
                <a:uFillTx/>
                <a:latin typeface="Museo Sans 300"/>
                <a:ea typeface="+mn-ea"/>
                <a:cs typeface="+mn-cs"/>
              </a:rPr>
              <a:t>Du bør involvere medarbeidere som representerer ledelse, strategi, kompetanse, salg, osv. I noen sammenhenger kan eksterne bidragsytere som partnere, kunder, leverandører eller forskjellige typer eksperter være nyttige å involvere. </a:t>
            </a:r>
          </a:p>
        </p:txBody>
      </p:sp>
      <p:cxnSp>
        <p:nvCxnSpPr>
          <p:cNvPr id="55" name="Straight Connector 54">
            <a:extLst>
              <a:ext uri="{FF2B5EF4-FFF2-40B4-BE49-F238E27FC236}">
                <a16:creationId xmlns:a16="http://schemas.microsoft.com/office/drawing/2014/main" id="{A5748680-3A36-466C-AE1C-9E603F804C33}"/>
              </a:ext>
            </a:extLst>
          </p:cNvPr>
          <p:cNvCxnSpPr/>
          <p:nvPr/>
        </p:nvCxnSpPr>
        <p:spPr>
          <a:xfrm>
            <a:off x="6434309" y="3774301"/>
            <a:ext cx="439748"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56" name="TextBox 55">
            <a:extLst>
              <a:ext uri="{FF2B5EF4-FFF2-40B4-BE49-F238E27FC236}">
                <a16:creationId xmlns:a16="http://schemas.microsoft.com/office/drawing/2014/main" id="{147769D2-2A50-4C4B-88E0-D1DD498068A9}"/>
              </a:ext>
            </a:extLst>
          </p:cNvPr>
          <p:cNvSpPr txBox="1"/>
          <p:nvPr/>
        </p:nvSpPr>
        <p:spPr>
          <a:xfrm>
            <a:off x="6359766" y="4559192"/>
            <a:ext cx="4485899"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600" b="1" i="0" u="none" strike="noStrike" kern="1200" cap="small" spc="0" normalizeH="0" baseline="0" noProof="0">
                <a:ln>
                  <a:noFill/>
                </a:ln>
                <a:solidFill>
                  <a:srgbClr val="333030"/>
                </a:solidFill>
                <a:effectLst/>
                <a:uLnTx/>
                <a:uFillTx/>
                <a:latin typeface="Museo Sans 300"/>
                <a:ea typeface="+mn-ea"/>
                <a:cs typeface="+mn-cs"/>
              </a:rPr>
              <a:t>Hva trenger du?</a:t>
            </a:r>
          </a:p>
        </p:txBody>
      </p:sp>
      <p:sp>
        <p:nvSpPr>
          <p:cNvPr id="57" name="TextBox 56">
            <a:extLst>
              <a:ext uri="{FF2B5EF4-FFF2-40B4-BE49-F238E27FC236}">
                <a16:creationId xmlns:a16="http://schemas.microsoft.com/office/drawing/2014/main" id="{73880071-FD6B-4081-B1AB-A7351633BDB9}"/>
              </a:ext>
            </a:extLst>
          </p:cNvPr>
          <p:cNvSpPr txBox="1"/>
          <p:nvPr/>
        </p:nvSpPr>
        <p:spPr>
          <a:xfrm>
            <a:off x="6355473" y="4897746"/>
            <a:ext cx="4485898"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rgbClr val="333030"/>
                </a:solidFill>
                <a:effectLst/>
                <a:uLnTx/>
                <a:uFillTx/>
                <a:latin typeface="Museo Sans 300"/>
                <a:ea typeface="+mn-ea"/>
                <a:cs typeface="+mn-cs"/>
              </a:rPr>
              <a:t>T</a:t>
            </a:r>
            <a:r>
              <a:rPr kumimoji="0" lang="nb-NO" sz="1200" b="0" i="0" u="none" strike="noStrike" kern="1200" cap="none" spc="0" normalizeH="0" baseline="0" noProof="0">
                <a:ln>
                  <a:noFill/>
                </a:ln>
                <a:solidFill>
                  <a:srgbClr val="333030"/>
                </a:solidFill>
                <a:effectLst/>
                <a:uLnTx/>
                <a:uFillTx/>
                <a:latin typeface="Museo Sans 300"/>
                <a:ea typeface="+mn-ea"/>
                <a:cs typeface="+mn-cs"/>
              </a:rPr>
              <a:t>avle/brunpapir, </a:t>
            </a:r>
            <a:r>
              <a:rPr kumimoji="0" lang="nb-NO" sz="1200" b="0" i="0" u="none" strike="noStrike" kern="1200" cap="none" spc="0" normalizeH="0" baseline="0" noProof="0" err="1">
                <a:ln>
                  <a:noFill/>
                </a:ln>
                <a:solidFill>
                  <a:srgbClr val="333030"/>
                </a:solidFill>
                <a:effectLst/>
                <a:uLnTx/>
                <a:uFillTx/>
                <a:latin typeface="Museo Sans 300"/>
                <a:ea typeface="+mn-ea"/>
                <a:cs typeface="+mn-cs"/>
              </a:rPr>
              <a:t>post-its</a:t>
            </a:r>
            <a:r>
              <a:rPr kumimoji="0" lang="nb-NO" sz="1200" b="0" i="0" u="none" strike="noStrike" kern="1200" cap="none" spc="0" normalizeH="0" baseline="0" noProof="0">
                <a:ln>
                  <a:noFill/>
                </a:ln>
                <a:solidFill>
                  <a:srgbClr val="333030"/>
                </a:solidFill>
                <a:effectLst/>
                <a:uLnTx/>
                <a:uFillTx/>
                <a:latin typeface="Museo Sans 300"/>
                <a:ea typeface="+mn-ea"/>
                <a:cs typeface="+mn-cs"/>
              </a:rPr>
              <a:t> og tusjer.</a:t>
            </a:r>
          </a:p>
        </p:txBody>
      </p:sp>
      <p:cxnSp>
        <p:nvCxnSpPr>
          <p:cNvPr id="58" name="Straight Connector 57">
            <a:extLst>
              <a:ext uri="{FF2B5EF4-FFF2-40B4-BE49-F238E27FC236}">
                <a16:creationId xmlns:a16="http://schemas.microsoft.com/office/drawing/2014/main" id="{35865BE0-B3A2-4797-BAE3-4F1CB6C6A7C3}"/>
              </a:ext>
            </a:extLst>
          </p:cNvPr>
          <p:cNvCxnSpPr/>
          <p:nvPr/>
        </p:nvCxnSpPr>
        <p:spPr>
          <a:xfrm>
            <a:off x="6434309" y="4897632"/>
            <a:ext cx="439748"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59" name="TextBox 58">
            <a:extLst>
              <a:ext uri="{FF2B5EF4-FFF2-40B4-BE49-F238E27FC236}">
                <a16:creationId xmlns:a16="http://schemas.microsoft.com/office/drawing/2014/main" id="{BA396007-4F1A-479A-9424-A960D383328B}"/>
              </a:ext>
            </a:extLst>
          </p:cNvPr>
          <p:cNvSpPr txBox="1"/>
          <p:nvPr/>
        </p:nvSpPr>
        <p:spPr>
          <a:xfrm>
            <a:off x="6359766" y="5150675"/>
            <a:ext cx="4485899"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600" b="1" i="0" u="none" strike="noStrike" kern="1200" cap="small" spc="0" normalizeH="0" baseline="0" noProof="0">
                <a:ln>
                  <a:noFill/>
                </a:ln>
                <a:solidFill>
                  <a:srgbClr val="333030"/>
                </a:solidFill>
                <a:effectLst/>
                <a:uLnTx/>
                <a:uFillTx/>
                <a:latin typeface="Museo Sans 300"/>
                <a:ea typeface="+mn-ea"/>
                <a:cs typeface="+mn-cs"/>
              </a:rPr>
              <a:t>Tidsbruk</a:t>
            </a:r>
          </a:p>
        </p:txBody>
      </p:sp>
      <p:sp>
        <p:nvSpPr>
          <p:cNvPr id="60" name="TextBox 59">
            <a:extLst>
              <a:ext uri="{FF2B5EF4-FFF2-40B4-BE49-F238E27FC236}">
                <a16:creationId xmlns:a16="http://schemas.microsoft.com/office/drawing/2014/main" id="{2BE03172-E4E4-495A-81E7-63ED644D03A7}"/>
              </a:ext>
            </a:extLst>
          </p:cNvPr>
          <p:cNvSpPr txBox="1"/>
          <p:nvPr/>
        </p:nvSpPr>
        <p:spPr>
          <a:xfrm>
            <a:off x="6355473" y="5489229"/>
            <a:ext cx="4485898"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200" b="0" i="0" u="none" strike="noStrike" kern="1200" cap="none" spc="0" normalizeH="0" baseline="0" noProof="0">
                <a:ln>
                  <a:noFill/>
                </a:ln>
                <a:solidFill>
                  <a:srgbClr val="333030"/>
                </a:solidFill>
                <a:effectLst/>
                <a:uLnTx/>
                <a:uFillTx/>
                <a:latin typeface="Museo Sans 300"/>
                <a:ea typeface="+mn-ea"/>
                <a:cs typeface="+mn-cs"/>
              </a:rPr>
              <a:t>2-3 arbeidsmøter à 2-4 timer. Tidsbruk kan justeres avhengig av hvor grundig du ønsker å gå til verks og hvor mange som deltar i arbeidsmøtene.</a:t>
            </a:r>
          </a:p>
        </p:txBody>
      </p:sp>
      <p:cxnSp>
        <p:nvCxnSpPr>
          <p:cNvPr id="61" name="Straight Connector 60">
            <a:extLst>
              <a:ext uri="{FF2B5EF4-FFF2-40B4-BE49-F238E27FC236}">
                <a16:creationId xmlns:a16="http://schemas.microsoft.com/office/drawing/2014/main" id="{A71BE3E1-E860-41D9-8C98-759AAF1F8838}"/>
              </a:ext>
            </a:extLst>
          </p:cNvPr>
          <p:cNvCxnSpPr/>
          <p:nvPr/>
        </p:nvCxnSpPr>
        <p:spPr>
          <a:xfrm>
            <a:off x="6434309" y="5489115"/>
            <a:ext cx="439748"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623806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Rectangle 50">
            <a:extLst>
              <a:ext uri="{FF2B5EF4-FFF2-40B4-BE49-F238E27FC236}">
                <a16:creationId xmlns:a16="http://schemas.microsoft.com/office/drawing/2014/main" id="{BC6E5E71-EE81-4749-AAEA-E46A5AFD7DB3}"/>
              </a:ext>
            </a:extLst>
          </p:cNvPr>
          <p:cNvSpPr/>
          <p:nvPr/>
        </p:nvSpPr>
        <p:spPr>
          <a:xfrm>
            <a:off x="2079600" y="1675888"/>
            <a:ext cx="1951855" cy="4155421"/>
          </a:xfrm>
          <a:prstGeom prst="rect">
            <a:avLst/>
          </a:prstGeom>
          <a:solidFill>
            <a:srgbClr val="D9E9EC">
              <a:alpha val="10196"/>
            </a:srgb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white"/>
              </a:solidFill>
              <a:effectLst/>
              <a:uLnTx/>
              <a:uFillTx/>
              <a:latin typeface="Museo Sans 300"/>
              <a:ea typeface="+mn-ea"/>
              <a:cs typeface="+mn-cs"/>
            </a:endParaRPr>
          </a:p>
        </p:txBody>
      </p:sp>
      <p:sp>
        <p:nvSpPr>
          <p:cNvPr id="52" name="Rectangle 51">
            <a:extLst>
              <a:ext uri="{FF2B5EF4-FFF2-40B4-BE49-F238E27FC236}">
                <a16:creationId xmlns:a16="http://schemas.microsoft.com/office/drawing/2014/main" id="{92CA7660-F61C-47C4-AFF8-BFC3A2A58AA6}"/>
              </a:ext>
            </a:extLst>
          </p:cNvPr>
          <p:cNvSpPr/>
          <p:nvPr/>
        </p:nvSpPr>
        <p:spPr>
          <a:xfrm>
            <a:off x="4102789" y="1675888"/>
            <a:ext cx="1951855" cy="4155421"/>
          </a:xfrm>
          <a:prstGeom prst="rect">
            <a:avLst/>
          </a:prstGeom>
          <a:solidFill>
            <a:srgbClr val="D9E9EC">
              <a:alpha val="10196"/>
            </a:srgb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white"/>
              </a:solidFill>
              <a:effectLst/>
              <a:uLnTx/>
              <a:uFillTx/>
              <a:latin typeface="Museo Sans 300"/>
              <a:ea typeface="+mn-ea"/>
              <a:cs typeface="+mn-cs"/>
            </a:endParaRPr>
          </a:p>
        </p:txBody>
      </p:sp>
      <p:sp>
        <p:nvSpPr>
          <p:cNvPr id="53" name="Rectangle 52">
            <a:extLst>
              <a:ext uri="{FF2B5EF4-FFF2-40B4-BE49-F238E27FC236}">
                <a16:creationId xmlns:a16="http://schemas.microsoft.com/office/drawing/2014/main" id="{3D190FEC-A4D8-4046-86F3-69F5075CB048}"/>
              </a:ext>
            </a:extLst>
          </p:cNvPr>
          <p:cNvSpPr/>
          <p:nvPr/>
        </p:nvSpPr>
        <p:spPr>
          <a:xfrm>
            <a:off x="6125978" y="1675888"/>
            <a:ext cx="1951855" cy="4155421"/>
          </a:xfrm>
          <a:prstGeom prst="rect">
            <a:avLst/>
          </a:prstGeom>
          <a:solidFill>
            <a:srgbClr val="D9E9EC">
              <a:alpha val="10196"/>
            </a:srgb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white"/>
              </a:solidFill>
              <a:effectLst/>
              <a:uLnTx/>
              <a:uFillTx/>
              <a:latin typeface="Museo Sans 300"/>
              <a:ea typeface="+mn-ea"/>
              <a:cs typeface="+mn-cs"/>
            </a:endParaRPr>
          </a:p>
        </p:txBody>
      </p:sp>
      <p:sp>
        <p:nvSpPr>
          <p:cNvPr id="54" name="Rectangle 53">
            <a:extLst>
              <a:ext uri="{FF2B5EF4-FFF2-40B4-BE49-F238E27FC236}">
                <a16:creationId xmlns:a16="http://schemas.microsoft.com/office/drawing/2014/main" id="{AE6291F6-4514-49F6-9825-A9BBA3C4D09B}"/>
              </a:ext>
            </a:extLst>
          </p:cNvPr>
          <p:cNvSpPr/>
          <p:nvPr/>
        </p:nvSpPr>
        <p:spPr>
          <a:xfrm>
            <a:off x="8149167" y="1675888"/>
            <a:ext cx="1951855" cy="4155421"/>
          </a:xfrm>
          <a:prstGeom prst="rect">
            <a:avLst/>
          </a:prstGeom>
          <a:solidFill>
            <a:srgbClr val="D9E9EC">
              <a:alpha val="10196"/>
            </a:srgb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white"/>
              </a:solidFill>
              <a:effectLst/>
              <a:uLnTx/>
              <a:uFillTx/>
              <a:latin typeface="Museo Sans 300"/>
              <a:ea typeface="+mn-ea"/>
              <a:cs typeface="+mn-cs"/>
            </a:endParaRPr>
          </a:p>
        </p:txBody>
      </p:sp>
      <p:sp>
        <p:nvSpPr>
          <p:cNvPr id="55" name="Rectangle 54">
            <a:extLst>
              <a:ext uri="{FF2B5EF4-FFF2-40B4-BE49-F238E27FC236}">
                <a16:creationId xmlns:a16="http://schemas.microsoft.com/office/drawing/2014/main" id="{F91E72F3-5E8B-42E5-A3EB-42662CA26A3E}"/>
              </a:ext>
            </a:extLst>
          </p:cNvPr>
          <p:cNvSpPr/>
          <p:nvPr/>
        </p:nvSpPr>
        <p:spPr>
          <a:xfrm>
            <a:off x="10172356" y="1675888"/>
            <a:ext cx="1951855" cy="4155421"/>
          </a:xfrm>
          <a:prstGeom prst="rect">
            <a:avLst/>
          </a:prstGeom>
          <a:solidFill>
            <a:srgbClr val="D9E9EC">
              <a:alpha val="10196"/>
            </a:srgb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white"/>
              </a:solidFill>
              <a:effectLst/>
              <a:uLnTx/>
              <a:uFillTx/>
              <a:latin typeface="Museo Sans 300"/>
              <a:ea typeface="+mn-ea"/>
              <a:cs typeface="+mn-cs"/>
            </a:endParaRPr>
          </a:p>
        </p:txBody>
      </p:sp>
      <p:sp>
        <p:nvSpPr>
          <p:cNvPr id="50" name="Rectangle 49">
            <a:extLst>
              <a:ext uri="{FF2B5EF4-FFF2-40B4-BE49-F238E27FC236}">
                <a16:creationId xmlns:a16="http://schemas.microsoft.com/office/drawing/2014/main" id="{99C5E670-F7D7-4032-9774-EBA9945275FD}"/>
              </a:ext>
            </a:extLst>
          </p:cNvPr>
          <p:cNvSpPr/>
          <p:nvPr/>
        </p:nvSpPr>
        <p:spPr>
          <a:xfrm>
            <a:off x="56411" y="1675888"/>
            <a:ext cx="1951855" cy="4155421"/>
          </a:xfrm>
          <a:prstGeom prst="rect">
            <a:avLst/>
          </a:prstGeom>
          <a:solidFill>
            <a:srgbClr val="D9E9EC">
              <a:alpha val="10196"/>
            </a:srgb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white"/>
              </a:solidFill>
              <a:effectLst/>
              <a:uLnTx/>
              <a:uFillTx/>
              <a:latin typeface="Museo Sans 300"/>
              <a:ea typeface="+mn-ea"/>
              <a:cs typeface="+mn-cs"/>
            </a:endParaRPr>
          </a:p>
        </p:txBody>
      </p:sp>
      <p:sp>
        <p:nvSpPr>
          <p:cNvPr id="2" name="Title 1">
            <a:extLst>
              <a:ext uri="{FF2B5EF4-FFF2-40B4-BE49-F238E27FC236}">
                <a16:creationId xmlns:a16="http://schemas.microsoft.com/office/drawing/2014/main" id="{1B974846-AAE0-455A-B311-152AC6ACFB29}"/>
              </a:ext>
            </a:extLst>
          </p:cNvPr>
          <p:cNvSpPr>
            <a:spLocks noGrp="1"/>
          </p:cNvSpPr>
          <p:nvPr>
            <p:ph type="title"/>
          </p:nvPr>
        </p:nvSpPr>
        <p:spPr/>
        <p:txBody>
          <a:bodyPr/>
          <a:lstStyle/>
          <a:p>
            <a:r>
              <a:rPr lang="nb-NO" b="1" dirty="0"/>
              <a:t>Metodekort PESTEL 2/2</a:t>
            </a:r>
          </a:p>
        </p:txBody>
      </p:sp>
      <p:grpSp>
        <p:nvGrpSpPr>
          <p:cNvPr id="22" name="Group 21">
            <a:extLst>
              <a:ext uri="{FF2B5EF4-FFF2-40B4-BE49-F238E27FC236}">
                <a16:creationId xmlns:a16="http://schemas.microsoft.com/office/drawing/2014/main" id="{BFF230DE-48F5-4BD3-B72C-DA90B6CD6520}"/>
              </a:ext>
            </a:extLst>
          </p:cNvPr>
          <p:cNvGrpSpPr/>
          <p:nvPr/>
        </p:nvGrpSpPr>
        <p:grpSpPr>
          <a:xfrm>
            <a:off x="4113614" y="1501582"/>
            <a:ext cx="1932616" cy="923330"/>
            <a:chOff x="1" y="2936534"/>
            <a:chExt cx="1932616" cy="923330"/>
          </a:xfrm>
        </p:grpSpPr>
        <p:sp>
          <p:nvSpPr>
            <p:cNvPr id="23" name="Rektangel 5">
              <a:extLst>
                <a:ext uri="{FF2B5EF4-FFF2-40B4-BE49-F238E27FC236}">
                  <a16:creationId xmlns:a16="http://schemas.microsoft.com/office/drawing/2014/main" id="{EDCF9A73-BB20-4F4C-8586-0A949108BD11}"/>
                </a:ext>
              </a:extLst>
            </p:cNvPr>
            <p:cNvSpPr/>
            <p:nvPr/>
          </p:nvSpPr>
          <p:spPr>
            <a:xfrm>
              <a:off x="1" y="3110842"/>
              <a:ext cx="1932616" cy="636315"/>
            </a:xfrm>
            <a:prstGeom prst="rect">
              <a:avLst/>
            </a:prstGeom>
            <a:solidFill>
              <a:schemeClr val="accent3"/>
            </a:solid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white"/>
                </a:solidFill>
                <a:effectLst/>
                <a:uLnTx/>
                <a:uFillTx/>
                <a:latin typeface="Museo Sans 300"/>
                <a:ea typeface="+mn-ea"/>
                <a:cs typeface="+mn-cs"/>
              </a:endParaRPr>
            </a:p>
          </p:txBody>
        </p:sp>
        <p:sp>
          <p:nvSpPr>
            <p:cNvPr id="24" name="Rektangel 16">
              <a:extLst>
                <a:ext uri="{FF2B5EF4-FFF2-40B4-BE49-F238E27FC236}">
                  <a16:creationId xmlns:a16="http://schemas.microsoft.com/office/drawing/2014/main" id="{74C3DB03-2365-4D1B-929F-32742FB66A13}"/>
                </a:ext>
              </a:extLst>
            </p:cNvPr>
            <p:cNvSpPr/>
            <p:nvPr/>
          </p:nvSpPr>
          <p:spPr>
            <a:xfrm>
              <a:off x="354538" y="2936534"/>
              <a:ext cx="864339" cy="92333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uLnTx/>
                  <a:uFillTx/>
                  <a:latin typeface="Museo Sans 300"/>
                  <a:ea typeface="+mn-ea"/>
                  <a:cs typeface="+mn-cs"/>
                </a:rPr>
                <a:t>S</a:t>
              </a:r>
              <a:r>
                <a:rPr kumimoji="0" lang="en-US" sz="1100" b="1" i="0" u="none" strike="noStrike" kern="1200" cap="none" spc="0" normalizeH="0" baseline="0" noProof="0">
                  <a:ln>
                    <a:noFill/>
                  </a:ln>
                  <a:solidFill>
                    <a:prstClr val="white"/>
                  </a:solidFill>
                  <a:effectLst/>
                  <a:uLnTx/>
                  <a:uFillTx/>
                  <a:latin typeface="Museo Sans 300"/>
                  <a:ea typeface="+mn-ea"/>
                  <a:cs typeface="+mn-cs"/>
                </a:rPr>
                <a:t>OCIAL</a:t>
              </a:r>
              <a:endParaRPr kumimoji="0" lang="nb-NO" sz="1100" b="1" i="0" u="none" strike="noStrike" kern="1200" cap="none" spc="0" normalizeH="0" baseline="0" noProof="0">
                <a:ln>
                  <a:noFill/>
                </a:ln>
                <a:solidFill>
                  <a:prstClr val="white"/>
                </a:solidFill>
                <a:effectLst/>
                <a:uLnTx/>
                <a:uFillTx/>
                <a:latin typeface="Museo Sans 300"/>
                <a:ea typeface="+mn-ea"/>
                <a:cs typeface="+mn-cs"/>
              </a:endParaRPr>
            </a:p>
          </p:txBody>
        </p:sp>
      </p:grpSp>
      <p:grpSp>
        <p:nvGrpSpPr>
          <p:cNvPr id="25" name="Group 24">
            <a:extLst>
              <a:ext uri="{FF2B5EF4-FFF2-40B4-BE49-F238E27FC236}">
                <a16:creationId xmlns:a16="http://schemas.microsoft.com/office/drawing/2014/main" id="{F04CC049-08CE-4FDD-8F43-72B3C46CB652}"/>
              </a:ext>
            </a:extLst>
          </p:cNvPr>
          <p:cNvGrpSpPr/>
          <p:nvPr/>
        </p:nvGrpSpPr>
        <p:grpSpPr>
          <a:xfrm>
            <a:off x="6138008" y="1501582"/>
            <a:ext cx="1932616" cy="923330"/>
            <a:chOff x="1" y="3656225"/>
            <a:chExt cx="1932616" cy="923330"/>
          </a:xfrm>
        </p:grpSpPr>
        <p:sp>
          <p:nvSpPr>
            <p:cNvPr id="26" name="Rektangel 5">
              <a:extLst>
                <a:ext uri="{FF2B5EF4-FFF2-40B4-BE49-F238E27FC236}">
                  <a16:creationId xmlns:a16="http://schemas.microsoft.com/office/drawing/2014/main" id="{3D51A064-5129-4415-ABA3-0627172FF3FA}"/>
                </a:ext>
              </a:extLst>
            </p:cNvPr>
            <p:cNvSpPr/>
            <p:nvPr/>
          </p:nvSpPr>
          <p:spPr>
            <a:xfrm>
              <a:off x="1" y="3830533"/>
              <a:ext cx="1932616" cy="636315"/>
            </a:xfrm>
            <a:prstGeom prst="rect">
              <a:avLst/>
            </a:prstGeom>
            <a:solidFill>
              <a:schemeClr val="accent3"/>
            </a:solid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white"/>
                </a:solidFill>
                <a:effectLst/>
                <a:uLnTx/>
                <a:uFillTx/>
                <a:latin typeface="Museo Sans 300"/>
                <a:ea typeface="+mn-ea"/>
                <a:cs typeface="+mn-cs"/>
              </a:endParaRPr>
            </a:p>
          </p:txBody>
        </p:sp>
        <p:sp>
          <p:nvSpPr>
            <p:cNvPr id="37" name="Rektangel 16">
              <a:extLst>
                <a:ext uri="{FF2B5EF4-FFF2-40B4-BE49-F238E27FC236}">
                  <a16:creationId xmlns:a16="http://schemas.microsoft.com/office/drawing/2014/main" id="{AB5296B2-741A-4DC6-B17B-6D2FE7701746}"/>
                </a:ext>
              </a:extLst>
            </p:cNvPr>
            <p:cNvSpPr/>
            <p:nvPr/>
          </p:nvSpPr>
          <p:spPr>
            <a:xfrm>
              <a:off x="354538" y="3656225"/>
              <a:ext cx="1452642" cy="92333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uLnTx/>
                  <a:uFillTx/>
                  <a:latin typeface="Museo Sans 300"/>
                  <a:ea typeface="+mn-ea"/>
                  <a:cs typeface="+mn-cs"/>
                </a:rPr>
                <a:t>T</a:t>
              </a:r>
              <a:r>
                <a:rPr kumimoji="0" lang="en-US" sz="1100" b="1" i="0" u="none" strike="noStrike" kern="1200" cap="none" spc="0" normalizeH="0" baseline="0" noProof="0">
                  <a:ln>
                    <a:noFill/>
                  </a:ln>
                  <a:solidFill>
                    <a:prstClr val="white"/>
                  </a:solidFill>
                  <a:effectLst/>
                  <a:uLnTx/>
                  <a:uFillTx/>
                  <a:latin typeface="Museo Sans 300"/>
                  <a:ea typeface="+mn-ea"/>
                  <a:cs typeface="+mn-cs"/>
                </a:rPr>
                <a:t>ECHNOLOGICAL</a:t>
              </a:r>
              <a:endParaRPr kumimoji="0" lang="nb-NO" sz="8000" b="1" i="0" u="none" strike="noStrike" kern="1200" cap="none" spc="0" normalizeH="0" baseline="0" noProof="0">
                <a:ln>
                  <a:noFill/>
                </a:ln>
                <a:solidFill>
                  <a:prstClr val="white"/>
                </a:solidFill>
                <a:effectLst/>
                <a:uLnTx/>
                <a:uFillTx/>
                <a:latin typeface="Museo Sans 300"/>
                <a:ea typeface="+mn-ea"/>
                <a:cs typeface="+mn-cs"/>
              </a:endParaRPr>
            </a:p>
          </p:txBody>
        </p:sp>
      </p:grpSp>
      <p:grpSp>
        <p:nvGrpSpPr>
          <p:cNvPr id="38" name="Group 37">
            <a:extLst>
              <a:ext uri="{FF2B5EF4-FFF2-40B4-BE49-F238E27FC236}">
                <a16:creationId xmlns:a16="http://schemas.microsoft.com/office/drawing/2014/main" id="{0F12DCDB-9ED1-4149-ACB0-5DB826B210B5}"/>
              </a:ext>
            </a:extLst>
          </p:cNvPr>
          <p:cNvGrpSpPr/>
          <p:nvPr/>
        </p:nvGrpSpPr>
        <p:grpSpPr>
          <a:xfrm>
            <a:off x="2089220" y="1502816"/>
            <a:ext cx="1932616" cy="923330"/>
            <a:chOff x="1" y="4370253"/>
            <a:chExt cx="1932616" cy="923330"/>
          </a:xfrm>
        </p:grpSpPr>
        <p:sp>
          <p:nvSpPr>
            <p:cNvPr id="39" name="Rektangel 5">
              <a:extLst>
                <a:ext uri="{FF2B5EF4-FFF2-40B4-BE49-F238E27FC236}">
                  <a16:creationId xmlns:a16="http://schemas.microsoft.com/office/drawing/2014/main" id="{FA1F6D99-17AB-4369-ADE9-A9C7C50D6BEA}"/>
                </a:ext>
              </a:extLst>
            </p:cNvPr>
            <p:cNvSpPr/>
            <p:nvPr/>
          </p:nvSpPr>
          <p:spPr>
            <a:xfrm>
              <a:off x="1" y="4544561"/>
              <a:ext cx="1932616" cy="636315"/>
            </a:xfrm>
            <a:prstGeom prst="rect">
              <a:avLst/>
            </a:prstGeom>
            <a:solidFill>
              <a:schemeClr val="accent3"/>
            </a:solid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white"/>
                </a:solidFill>
                <a:effectLst/>
                <a:uLnTx/>
                <a:uFillTx/>
                <a:latin typeface="Museo Sans 300"/>
                <a:ea typeface="+mn-ea"/>
                <a:cs typeface="+mn-cs"/>
              </a:endParaRPr>
            </a:p>
          </p:txBody>
        </p:sp>
        <p:sp>
          <p:nvSpPr>
            <p:cNvPr id="40" name="Rektangel 16">
              <a:extLst>
                <a:ext uri="{FF2B5EF4-FFF2-40B4-BE49-F238E27FC236}">
                  <a16:creationId xmlns:a16="http://schemas.microsoft.com/office/drawing/2014/main" id="{968D28E2-9EFD-4CDD-B142-384BDA5B3903}"/>
                </a:ext>
              </a:extLst>
            </p:cNvPr>
            <p:cNvSpPr/>
            <p:nvPr/>
          </p:nvSpPr>
          <p:spPr>
            <a:xfrm>
              <a:off x="354538" y="4370253"/>
              <a:ext cx="1119217" cy="92333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uLnTx/>
                  <a:uFillTx/>
                  <a:latin typeface="Museo Sans 300"/>
                  <a:ea typeface="+mn-ea"/>
                  <a:cs typeface="+mn-cs"/>
                </a:rPr>
                <a:t>E</a:t>
              </a:r>
              <a:r>
                <a:rPr kumimoji="0" lang="en-US" sz="1100" b="1" i="0" u="none" strike="noStrike" kern="1200" cap="none" spc="0" normalizeH="0" baseline="0" noProof="0">
                  <a:ln>
                    <a:noFill/>
                  </a:ln>
                  <a:solidFill>
                    <a:prstClr val="white"/>
                  </a:solidFill>
                  <a:effectLst/>
                  <a:uLnTx/>
                  <a:uFillTx/>
                  <a:latin typeface="Museo Sans 300"/>
                  <a:ea typeface="+mn-ea"/>
                  <a:cs typeface="+mn-cs"/>
                </a:rPr>
                <a:t>CONOMIC</a:t>
              </a:r>
              <a:endParaRPr kumimoji="0" lang="nb-NO" sz="1100" b="1" i="0" u="none" strike="noStrike" kern="1200" cap="none" spc="0" normalizeH="0" baseline="0" noProof="0">
                <a:ln>
                  <a:noFill/>
                </a:ln>
                <a:solidFill>
                  <a:prstClr val="white"/>
                </a:solidFill>
                <a:effectLst/>
                <a:uLnTx/>
                <a:uFillTx/>
                <a:latin typeface="Museo Sans 300"/>
                <a:ea typeface="+mn-ea"/>
                <a:cs typeface="+mn-cs"/>
              </a:endParaRPr>
            </a:p>
          </p:txBody>
        </p:sp>
      </p:grpSp>
      <p:grpSp>
        <p:nvGrpSpPr>
          <p:cNvPr id="41" name="Group 40">
            <a:extLst>
              <a:ext uri="{FF2B5EF4-FFF2-40B4-BE49-F238E27FC236}">
                <a16:creationId xmlns:a16="http://schemas.microsoft.com/office/drawing/2014/main" id="{9052749D-1767-4D21-9F18-395D67F38332}"/>
              </a:ext>
            </a:extLst>
          </p:cNvPr>
          <p:cNvGrpSpPr/>
          <p:nvPr/>
        </p:nvGrpSpPr>
        <p:grpSpPr>
          <a:xfrm>
            <a:off x="8162402" y="1501582"/>
            <a:ext cx="1932616" cy="923330"/>
            <a:chOff x="0" y="2210085"/>
            <a:chExt cx="1932616" cy="923330"/>
          </a:xfrm>
        </p:grpSpPr>
        <p:sp>
          <p:nvSpPr>
            <p:cNvPr id="42" name="Rektangel 5">
              <a:extLst>
                <a:ext uri="{FF2B5EF4-FFF2-40B4-BE49-F238E27FC236}">
                  <a16:creationId xmlns:a16="http://schemas.microsoft.com/office/drawing/2014/main" id="{6E5B07AA-EC0C-40E4-81B4-D2C5422F4F7A}"/>
                </a:ext>
              </a:extLst>
            </p:cNvPr>
            <p:cNvSpPr/>
            <p:nvPr/>
          </p:nvSpPr>
          <p:spPr>
            <a:xfrm>
              <a:off x="0" y="2384393"/>
              <a:ext cx="1932616" cy="636315"/>
            </a:xfrm>
            <a:prstGeom prst="rect">
              <a:avLst/>
            </a:prstGeom>
            <a:solidFill>
              <a:schemeClr val="accent3"/>
            </a:solid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white"/>
                </a:solidFill>
                <a:effectLst/>
                <a:uLnTx/>
                <a:uFillTx/>
                <a:latin typeface="Museo Sans 300"/>
                <a:ea typeface="+mn-ea"/>
                <a:cs typeface="+mn-cs"/>
              </a:endParaRPr>
            </a:p>
          </p:txBody>
        </p:sp>
        <p:sp>
          <p:nvSpPr>
            <p:cNvPr id="43" name="Rektangel 16">
              <a:extLst>
                <a:ext uri="{FF2B5EF4-FFF2-40B4-BE49-F238E27FC236}">
                  <a16:creationId xmlns:a16="http://schemas.microsoft.com/office/drawing/2014/main" id="{567F797A-CE8F-4869-AF9D-49ED71D441DD}"/>
                </a:ext>
              </a:extLst>
            </p:cNvPr>
            <p:cNvSpPr/>
            <p:nvPr/>
          </p:nvSpPr>
          <p:spPr>
            <a:xfrm>
              <a:off x="354537" y="2210085"/>
              <a:ext cx="1505540" cy="92333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uLnTx/>
                  <a:uFillTx/>
                  <a:latin typeface="Museo Sans 300"/>
                  <a:ea typeface="+mn-ea"/>
                  <a:cs typeface="+mn-cs"/>
                </a:rPr>
                <a:t>E</a:t>
              </a:r>
              <a:r>
                <a:rPr kumimoji="0" lang="en-US" sz="1100" b="1" i="0" u="none" strike="noStrike" kern="1200" cap="none" spc="0" normalizeH="0" baseline="0" noProof="0">
                  <a:ln>
                    <a:noFill/>
                  </a:ln>
                  <a:solidFill>
                    <a:prstClr val="white"/>
                  </a:solidFill>
                  <a:effectLst/>
                  <a:uLnTx/>
                  <a:uFillTx/>
                  <a:latin typeface="Museo Sans 300"/>
                  <a:ea typeface="+mn-ea"/>
                  <a:cs typeface="+mn-cs"/>
                </a:rPr>
                <a:t>NVIRONMENTAL</a:t>
              </a:r>
              <a:endParaRPr kumimoji="0" lang="nb-NO" sz="1100" b="1" i="0" u="none" strike="noStrike" kern="1200" cap="none" spc="0" normalizeH="0" baseline="0" noProof="0">
                <a:ln>
                  <a:noFill/>
                </a:ln>
                <a:solidFill>
                  <a:prstClr val="white"/>
                </a:solidFill>
                <a:effectLst/>
                <a:uLnTx/>
                <a:uFillTx/>
                <a:latin typeface="Museo Sans 300"/>
                <a:ea typeface="+mn-ea"/>
                <a:cs typeface="+mn-cs"/>
              </a:endParaRPr>
            </a:p>
          </p:txBody>
        </p:sp>
      </p:grpSp>
      <p:grpSp>
        <p:nvGrpSpPr>
          <p:cNvPr id="44" name="Group 43">
            <a:extLst>
              <a:ext uri="{FF2B5EF4-FFF2-40B4-BE49-F238E27FC236}">
                <a16:creationId xmlns:a16="http://schemas.microsoft.com/office/drawing/2014/main" id="{436F7F71-1BCA-41CB-BABA-423E0BA2B268}"/>
              </a:ext>
            </a:extLst>
          </p:cNvPr>
          <p:cNvGrpSpPr/>
          <p:nvPr/>
        </p:nvGrpSpPr>
        <p:grpSpPr>
          <a:xfrm>
            <a:off x="64826" y="1502816"/>
            <a:ext cx="1932616" cy="923330"/>
            <a:chOff x="2513" y="1502816"/>
            <a:chExt cx="1932616" cy="923330"/>
          </a:xfrm>
        </p:grpSpPr>
        <p:sp>
          <p:nvSpPr>
            <p:cNvPr id="45" name="Rektangel 5">
              <a:extLst>
                <a:ext uri="{FF2B5EF4-FFF2-40B4-BE49-F238E27FC236}">
                  <a16:creationId xmlns:a16="http://schemas.microsoft.com/office/drawing/2014/main" id="{29BEAEF7-F214-4187-A292-0E3A07D213A0}"/>
                </a:ext>
              </a:extLst>
            </p:cNvPr>
            <p:cNvSpPr/>
            <p:nvPr/>
          </p:nvSpPr>
          <p:spPr>
            <a:xfrm>
              <a:off x="2513" y="1677124"/>
              <a:ext cx="1932616" cy="636315"/>
            </a:xfrm>
            <a:prstGeom prst="rect">
              <a:avLst/>
            </a:prstGeom>
            <a:solidFill>
              <a:schemeClr val="accent3"/>
            </a:solid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white"/>
                </a:solidFill>
                <a:effectLst/>
                <a:uLnTx/>
                <a:uFillTx/>
                <a:latin typeface="Museo Sans 300"/>
                <a:ea typeface="+mn-ea"/>
                <a:cs typeface="+mn-cs"/>
              </a:endParaRPr>
            </a:p>
          </p:txBody>
        </p:sp>
        <p:sp>
          <p:nvSpPr>
            <p:cNvPr id="46" name="Rektangel 16">
              <a:extLst>
                <a:ext uri="{FF2B5EF4-FFF2-40B4-BE49-F238E27FC236}">
                  <a16:creationId xmlns:a16="http://schemas.microsoft.com/office/drawing/2014/main" id="{32D781C4-AF57-4464-8330-2928D1BA9256}"/>
                </a:ext>
              </a:extLst>
            </p:cNvPr>
            <p:cNvSpPr/>
            <p:nvPr/>
          </p:nvSpPr>
          <p:spPr>
            <a:xfrm>
              <a:off x="357050" y="1502816"/>
              <a:ext cx="1072730" cy="92333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uLnTx/>
                  <a:uFillTx/>
                  <a:latin typeface="Museo Sans 300"/>
                  <a:ea typeface="+mn-ea"/>
                  <a:cs typeface="+mn-cs"/>
                </a:rPr>
                <a:t>P</a:t>
              </a:r>
              <a:r>
                <a:rPr kumimoji="0" lang="en-US" sz="1100" b="1" i="0" u="none" strike="noStrike" kern="1200" cap="none" spc="0" normalizeH="0" baseline="0" noProof="0">
                  <a:ln>
                    <a:noFill/>
                  </a:ln>
                  <a:solidFill>
                    <a:prstClr val="white"/>
                  </a:solidFill>
                  <a:effectLst/>
                  <a:uLnTx/>
                  <a:uFillTx/>
                  <a:latin typeface="Museo Sans 300"/>
                  <a:ea typeface="+mn-ea"/>
                  <a:cs typeface="+mn-cs"/>
                </a:rPr>
                <a:t>OLITICAL</a:t>
              </a:r>
              <a:endParaRPr kumimoji="0" lang="nb-NO" sz="1100" b="1" i="0" u="none" strike="noStrike" kern="1200" cap="none" spc="0" normalizeH="0" baseline="0" noProof="0">
                <a:ln>
                  <a:noFill/>
                </a:ln>
                <a:solidFill>
                  <a:prstClr val="white"/>
                </a:solidFill>
                <a:effectLst/>
                <a:uLnTx/>
                <a:uFillTx/>
                <a:latin typeface="Museo Sans 300"/>
                <a:ea typeface="+mn-ea"/>
                <a:cs typeface="+mn-cs"/>
              </a:endParaRPr>
            </a:p>
          </p:txBody>
        </p:sp>
      </p:grpSp>
      <p:grpSp>
        <p:nvGrpSpPr>
          <p:cNvPr id="47" name="Group 46">
            <a:extLst>
              <a:ext uri="{FF2B5EF4-FFF2-40B4-BE49-F238E27FC236}">
                <a16:creationId xmlns:a16="http://schemas.microsoft.com/office/drawing/2014/main" id="{91AD5277-70EF-4CD1-9C18-D8B5F0F57EFD}"/>
              </a:ext>
            </a:extLst>
          </p:cNvPr>
          <p:cNvGrpSpPr/>
          <p:nvPr/>
        </p:nvGrpSpPr>
        <p:grpSpPr>
          <a:xfrm>
            <a:off x="10186796" y="1501582"/>
            <a:ext cx="1932616" cy="923330"/>
            <a:chOff x="1" y="5089726"/>
            <a:chExt cx="1932616" cy="923330"/>
          </a:xfrm>
        </p:grpSpPr>
        <p:sp>
          <p:nvSpPr>
            <p:cNvPr id="48" name="Rektangel 5">
              <a:extLst>
                <a:ext uri="{FF2B5EF4-FFF2-40B4-BE49-F238E27FC236}">
                  <a16:creationId xmlns:a16="http://schemas.microsoft.com/office/drawing/2014/main" id="{C30A6493-AB6C-4279-B3F8-89D101C39C93}"/>
                </a:ext>
              </a:extLst>
            </p:cNvPr>
            <p:cNvSpPr/>
            <p:nvPr/>
          </p:nvSpPr>
          <p:spPr>
            <a:xfrm>
              <a:off x="1" y="5264034"/>
              <a:ext cx="1932616" cy="636315"/>
            </a:xfrm>
            <a:prstGeom prst="rect">
              <a:avLst/>
            </a:prstGeom>
            <a:solidFill>
              <a:schemeClr val="accent3"/>
            </a:solid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white"/>
                </a:solidFill>
                <a:effectLst/>
                <a:uLnTx/>
                <a:uFillTx/>
                <a:latin typeface="Museo Sans 300"/>
                <a:ea typeface="+mn-ea"/>
                <a:cs typeface="+mn-cs"/>
              </a:endParaRPr>
            </a:p>
          </p:txBody>
        </p:sp>
        <p:sp>
          <p:nvSpPr>
            <p:cNvPr id="49" name="Rektangel 16">
              <a:extLst>
                <a:ext uri="{FF2B5EF4-FFF2-40B4-BE49-F238E27FC236}">
                  <a16:creationId xmlns:a16="http://schemas.microsoft.com/office/drawing/2014/main" id="{8B24B693-D4C1-435E-9022-6449205FFB3E}"/>
                </a:ext>
              </a:extLst>
            </p:cNvPr>
            <p:cNvSpPr/>
            <p:nvPr/>
          </p:nvSpPr>
          <p:spPr>
            <a:xfrm>
              <a:off x="354538" y="5089726"/>
              <a:ext cx="780983" cy="92333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uLnTx/>
                  <a:uFillTx/>
                  <a:latin typeface="Museo Sans 300"/>
                  <a:ea typeface="+mn-ea"/>
                  <a:cs typeface="+mn-cs"/>
                </a:rPr>
                <a:t>L</a:t>
              </a:r>
              <a:r>
                <a:rPr kumimoji="0" lang="en-US" sz="1100" b="1" i="0" u="none" strike="noStrike" kern="1200" cap="none" spc="0" normalizeH="0" baseline="0" noProof="0">
                  <a:ln>
                    <a:noFill/>
                  </a:ln>
                  <a:solidFill>
                    <a:prstClr val="white"/>
                  </a:solidFill>
                  <a:effectLst/>
                  <a:uLnTx/>
                  <a:uFillTx/>
                  <a:latin typeface="Museo Sans 300"/>
                  <a:ea typeface="+mn-ea"/>
                  <a:cs typeface="+mn-cs"/>
                </a:rPr>
                <a:t>EGAL</a:t>
              </a:r>
              <a:endParaRPr kumimoji="0" lang="nb-NO" sz="1100" b="1" i="0" u="none" strike="noStrike" kern="1200" cap="none" spc="0" normalizeH="0" baseline="0" noProof="0">
                <a:ln>
                  <a:noFill/>
                </a:ln>
                <a:solidFill>
                  <a:prstClr val="white"/>
                </a:solidFill>
                <a:effectLst/>
                <a:uLnTx/>
                <a:uFillTx/>
                <a:latin typeface="Museo Sans 300"/>
                <a:ea typeface="+mn-ea"/>
                <a:cs typeface="+mn-cs"/>
              </a:endParaRPr>
            </a:p>
          </p:txBody>
        </p:sp>
      </p:grpSp>
    </p:spTree>
    <p:extLst>
      <p:ext uri="{BB962C8B-B14F-4D97-AF65-F5344CB8AC3E}">
        <p14:creationId xmlns:p14="http://schemas.microsoft.com/office/powerpoint/2010/main" val="33406504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Rectangle 50">
            <a:extLst>
              <a:ext uri="{FF2B5EF4-FFF2-40B4-BE49-F238E27FC236}">
                <a16:creationId xmlns:a16="http://schemas.microsoft.com/office/drawing/2014/main" id="{BC6E5E71-EE81-4749-AAEA-E46A5AFD7DB3}"/>
              </a:ext>
            </a:extLst>
          </p:cNvPr>
          <p:cNvSpPr/>
          <p:nvPr/>
        </p:nvSpPr>
        <p:spPr>
          <a:xfrm>
            <a:off x="2079600" y="1675888"/>
            <a:ext cx="1951855" cy="4155421"/>
          </a:xfrm>
          <a:prstGeom prst="rect">
            <a:avLst/>
          </a:prstGeom>
          <a:solidFill>
            <a:srgbClr val="D9E9EC">
              <a:alpha val="10196"/>
            </a:srgb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white"/>
              </a:solidFill>
              <a:effectLst/>
              <a:uLnTx/>
              <a:uFillTx/>
              <a:latin typeface="Museo Sans 300"/>
              <a:ea typeface="+mn-ea"/>
              <a:cs typeface="+mn-cs"/>
            </a:endParaRPr>
          </a:p>
        </p:txBody>
      </p:sp>
      <p:sp>
        <p:nvSpPr>
          <p:cNvPr id="52" name="Rectangle 51">
            <a:extLst>
              <a:ext uri="{FF2B5EF4-FFF2-40B4-BE49-F238E27FC236}">
                <a16:creationId xmlns:a16="http://schemas.microsoft.com/office/drawing/2014/main" id="{92CA7660-F61C-47C4-AFF8-BFC3A2A58AA6}"/>
              </a:ext>
            </a:extLst>
          </p:cNvPr>
          <p:cNvSpPr/>
          <p:nvPr/>
        </p:nvSpPr>
        <p:spPr>
          <a:xfrm>
            <a:off x="4102789" y="1675888"/>
            <a:ext cx="1951855" cy="4155421"/>
          </a:xfrm>
          <a:prstGeom prst="rect">
            <a:avLst/>
          </a:prstGeom>
          <a:solidFill>
            <a:srgbClr val="D9E9EC">
              <a:alpha val="10196"/>
            </a:srgb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white"/>
              </a:solidFill>
              <a:effectLst/>
              <a:uLnTx/>
              <a:uFillTx/>
              <a:latin typeface="Museo Sans 300"/>
              <a:ea typeface="+mn-ea"/>
              <a:cs typeface="+mn-cs"/>
            </a:endParaRPr>
          </a:p>
        </p:txBody>
      </p:sp>
      <p:sp>
        <p:nvSpPr>
          <p:cNvPr id="53" name="Rectangle 52">
            <a:extLst>
              <a:ext uri="{FF2B5EF4-FFF2-40B4-BE49-F238E27FC236}">
                <a16:creationId xmlns:a16="http://schemas.microsoft.com/office/drawing/2014/main" id="{3D190FEC-A4D8-4046-86F3-69F5075CB048}"/>
              </a:ext>
            </a:extLst>
          </p:cNvPr>
          <p:cNvSpPr/>
          <p:nvPr/>
        </p:nvSpPr>
        <p:spPr>
          <a:xfrm>
            <a:off x="6125978" y="1675888"/>
            <a:ext cx="1951855" cy="4155421"/>
          </a:xfrm>
          <a:prstGeom prst="rect">
            <a:avLst/>
          </a:prstGeom>
          <a:solidFill>
            <a:srgbClr val="D9E9EC">
              <a:alpha val="10196"/>
            </a:srgb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white"/>
              </a:solidFill>
              <a:effectLst/>
              <a:uLnTx/>
              <a:uFillTx/>
              <a:latin typeface="Museo Sans 300"/>
              <a:ea typeface="+mn-ea"/>
              <a:cs typeface="+mn-cs"/>
            </a:endParaRPr>
          </a:p>
        </p:txBody>
      </p:sp>
      <p:sp>
        <p:nvSpPr>
          <p:cNvPr id="54" name="Rectangle 53">
            <a:extLst>
              <a:ext uri="{FF2B5EF4-FFF2-40B4-BE49-F238E27FC236}">
                <a16:creationId xmlns:a16="http://schemas.microsoft.com/office/drawing/2014/main" id="{AE6291F6-4514-49F6-9825-A9BBA3C4D09B}"/>
              </a:ext>
            </a:extLst>
          </p:cNvPr>
          <p:cNvSpPr/>
          <p:nvPr/>
        </p:nvSpPr>
        <p:spPr>
          <a:xfrm>
            <a:off x="8149167" y="1675888"/>
            <a:ext cx="1951855" cy="4155421"/>
          </a:xfrm>
          <a:prstGeom prst="rect">
            <a:avLst/>
          </a:prstGeom>
          <a:solidFill>
            <a:srgbClr val="D9E9EC">
              <a:alpha val="10196"/>
            </a:srgb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white"/>
              </a:solidFill>
              <a:effectLst/>
              <a:uLnTx/>
              <a:uFillTx/>
              <a:latin typeface="Museo Sans 300"/>
              <a:ea typeface="+mn-ea"/>
              <a:cs typeface="+mn-cs"/>
            </a:endParaRPr>
          </a:p>
        </p:txBody>
      </p:sp>
      <p:sp>
        <p:nvSpPr>
          <p:cNvPr id="55" name="Rectangle 54">
            <a:extLst>
              <a:ext uri="{FF2B5EF4-FFF2-40B4-BE49-F238E27FC236}">
                <a16:creationId xmlns:a16="http://schemas.microsoft.com/office/drawing/2014/main" id="{F91E72F3-5E8B-42E5-A3EB-42662CA26A3E}"/>
              </a:ext>
            </a:extLst>
          </p:cNvPr>
          <p:cNvSpPr/>
          <p:nvPr/>
        </p:nvSpPr>
        <p:spPr>
          <a:xfrm>
            <a:off x="10172356" y="1675888"/>
            <a:ext cx="1951855" cy="4155421"/>
          </a:xfrm>
          <a:prstGeom prst="rect">
            <a:avLst/>
          </a:prstGeom>
          <a:solidFill>
            <a:srgbClr val="D9E9EC">
              <a:alpha val="10196"/>
            </a:srgb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white"/>
              </a:solidFill>
              <a:effectLst/>
              <a:uLnTx/>
              <a:uFillTx/>
              <a:latin typeface="Museo Sans 300"/>
              <a:ea typeface="+mn-ea"/>
              <a:cs typeface="+mn-cs"/>
            </a:endParaRPr>
          </a:p>
        </p:txBody>
      </p:sp>
      <p:sp>
        <p:nvSpPr>
          <p:cNvPr id="50" name="Rectangle 49">
            <a:extLst>
              <a:ext uri="{FF2B5EF4-FFF2-40B4-BE49-F238E27FC236}">
                <a16:creationId xmlns:a16="http://schemas.microsoft.com/office/drawing/2014/main" id="{99C5E670-F7D7-4032-9774-EBA9945275FD}"/>
              </a:ext>
            </a:extLst>
          </p:cNvPr>
          <p:cNvSpPr/>
          <p:nvPr/>
        </p:nvSpPr>
        <p:spPr>
          <a:xfrm>
            <a:off x="56411" y="1675888"/>
            <a:ext cx="1951855" cy="4155421"/>
          </a:xfrm>
          <a:prstGeom prst="rect">
            <a:avLst/>
          </a:prstGeom>
          <a:solidFill>
            <a:srgbClr val="D9E9EC">
              <a:alpha val="10196"/>
            </a:srgb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white"/>
              </a:solidFill>
              <a:effectLst/>
              <a:uLnTx/>
              <a:uFillTx/>
              <a:latin typeface="Museo Sans 300"/>
              <a:ea typeface="+mn-ea"/>
              <a:cs typeface="+mn-cs"/>
            </a:endParaRPr>
          </a:p>
        </p:txBody>
      </p:sp>
      <p:sp>
        <p:nvSpPr>
          <p:cNvPr id="2" name="Title 1">
            <a:extLst>
              <a:ext uri="{FF2B5EF4-FFF2-40B4-BE49-F238E27FC236}">
                <a16:creationId xmlns:a16="http://schemas.microsoft.com/office/drawing/2014/main" id="{1B974846-AAE0-455A-B311-152AC6ACFB29}"/>
              </a:ext>
            </a:extLst>
          </p:cNvPr>
          <p:cNvSpPr>
            <a:spLocks noGrp="1"/>
          </p:cNvSpPr>
          <p:nvPr>
            <p:ph type="title"/>
          </p:nvPr>
        </p:nvSpPr>
        <p:spPr/>
        <p:txBody>
          <a:bodyPr/>
          <a:lstStyle/>
          <a:p>
            <a:r>
              <a:rPr lang="nb-NO" b="1" dirty="0"/>
              <a:t>Eksempel på drivkrefter</a:t>
            </a:r>
          </a:p>
        </p:txBody>
      </p:sp>
      <p:grpSp>
        <p:nvGrpSpPr>
          <p:cNvPr id="22" name="Group 21">
            <a:extLst>
              <a:ext uri="{FF2B5EF4-FFF2-40B4-BE49-F238E27FC236}">
                <a16:creationId xmlns:a16="http://schemas.microsoft.com/office/drawing/2014/main" id="{BFF230DE-48F5-4BD3-B72C-DA90B6CD6520}"/>
              </a:ext>
            </a:extLst>
          </p:cNvPr>
          <p:cNvGrpSpPr/>
          <p:nvPr/>
        </p:nvGrpSpPr>
        <p:grpSpPr>
          <a:xfrm>
            <a:off x="4113614" y="1501582"/>
            <a:ext cx="1932616" cy="923330"/>
            <a:chOff x="1" y="2936534"/>
            <a:chExt cx="1932616" cy="923330"/>
          </a:xfrm>
        </p:grpSpPr>
        <p:sp>
          <p:nvSpPr>
            <p:cNvPr id="23" name="Rektangel 5">
              <a:extLst>
                <a:ext uri="{FF2B5EF4-FFF2-40B4-BE49-F238E27FC236}">
                  <a16:creationId xmlns:a16="http://schemas.microsoft.com/office/drawing/2014/main" id="{EDCF9A73-BB20-4F4C-8586-0A949108BD11}"/>
                </a:ext>
              </a:extLst>
            </p:cNvPr>
            <p:cNvSpPr/>
            <p:nvPr/>
          </p:nvSpPr>
          <p:spPr>
            <a:xfrm>
              <a:off x="1" y="3110842"/>
              <a:ext cx="1932616" cy="636315"/>
            </a:xfrm>
            <a:prstGeom prst="rect">
              <a:avLst/>
            </a:prstGeom>
            <a:solidFill>
              <a:schemeClr val="accent3"/>
            </a:solid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white"/>
                </a:solidFill>
                <a:effectLst/>
                <a:uLnTx/>
                <a:uFillTx/>
                <a:latin typeface="Museo Sans 300"/>
                <a:ea typeface="+mn-ea"/>
                <a:cs typeface="+mn-cs"/>
              </a:endParaRPr>
            </a:p>
          </p:txBody>
        </p:sp>
        <p:sp>
          <p:nvSpPr>
            <p:cNvPr id="24" name="Rektangel 16">
              <a:extLst>
                <a:ext uri="{FF2B5EF4-FFF2-40B4-BE49-F238E27FC236}">
                  <a16:creationId xmlns:a16="http://schemas.microsoft.com/office/drawing/2014/main" id="{74C3DB03-2365-4D1B-929F-32742FB66A13}"/>
                </a:ext>
              </a:extLst>
            </p:cNvPr>
            <p:cNvSpPr/>
            <p:nvPr/>
          </p:nvSpPr>
          <p:spPr>
            <a:xfrm>
              <a:off x="354538" y="2936534"/>
              <a:ext cx="864339" cy="92333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uLnTx/>
                  <a:uFillTx/>
                  <a:latin typeface="Museo Sans 300"/>
                  <a:ea typeface="+mn-ea"/>
                  <a:cs typeface="+mn-cs"/>
                </a:rPr>
                <a:t>S</a:t>
              </a:r>
              <a:r>
                <a:rPr kumimoji="0" lang="en-US" sz="1100" b="1" i="0" u="none" strike="noStrike" kern="1200" cap="none" spc="0" normalizeH="0" baseline="0" noProof="0">
                  <a:ln>
                    <a:noFill/>
                  </a:ln>
                  <a:solidFill>
                    <a:prstClr val="white"/>
                  </a:solidFill>
                  <a:effectLst/>
                  <a:uLnTx/>
                  <a:uFillTx/>
                  <a:latin typeface="Museo Sans 300"/>
                  <a:ea typeface="+mn-ea"/>
                  <a:cs typeface="+mn-cs"/>
                </a:rPr>
                <a:t>OCIAL</a:t>
              </a:r>
              <a:endParaRPr kumimoji="0" lang="nb-NO" sz="1100" b="1" i="0" u="none" strike="noStrike" kern="1200" cap="none" spc="0" normalizeH="0" baseline="0" noProof="0">
                <a:ln>
                  <a:noFill/>
                </a:ln>
                <a:solidFill>
                  <a:prstClr val="white"/>
                </a:solidFill>
                <a:effectLst/>
                <a:uLnTx/>
                <a:uFillTx/>
                <a:latin typeface="Museo Sans 300"/>
                <a:ea typeface="+mn-ea"/>
                <a:cs typeface="+mn-cs"/>
              </a:endParaRPr>
            </a:p>
          </p:txBody>
        </p:sp>
      </p:grpSp>
      <p:grpSp>
        <p:nvGrpSpPr>
          <p:cNvPr id="25" name="Group 24">
            <a:extLst>
              <a:ext uri="{FF2B5EF4-FFF2-40B4-BE49-F238E27FC236}">
                <a16:creationId xmlns:a16="http://schemas.microsoft.com/office/drawing/2014/main" id="{F04CC049-08CE-4FDD-8F43-72B3C46CB652}"/>
              </a:ext>
            </a:extLst>
          </p:cNvPr>
          <p:cNvGrpSpPr/>
          <p:nvPr/>
        </p:nvGrpSpPr>
        <p:grpSpPr>
          <a:xfrm>
            <a:off x="6138008" y="1501582"/>
            <a:ext cx="1932616" cy="923330"/>
            <a:chOff x="1" y="3656225"/>
            <a:chExt cx="1932616" cy="923330"/>
          </a:xfrm>
        </p:grpSpPr>
        <p:sp>
          <p:nvSpPr>
            <p:cNvPr id="26" name="Rektangel 5">
              <a:extLst>
                <a:ext uri="{FF2B5EF4-FFF2-40B4-BE49-F238E27FC236}">
                  <a16:creationId xmlns:a16="http://schemas.microsoft.com/office/drawing/2014/main" id="{3D51A064-5129-4415-ABA3-0627172FF3FA}"/>
                </a:ext>
              </a:extLst>
            </p:cNvPr>
            <p:cNvSpPr/>
            <p:nvPr/>
          </p:nvSpPr>
          <p:spPr>
            <a:xfrm>
              <a:off x="1" y="3830533"/>
              <a:ext cx="1932616" cy="636315"/>
            </a:xfrm>
            <a:prstGeom prst="rect">
              <a:avLst/>
            </a:prstGeom>
            <a:solidFill>
              <a:schemeClr val="accent3"/>
            </a:solid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white"/>
                </a:solidFill>
                <a:effectLst/>
                <a:uLnTx/>
                <a:uFillTx/>
                <a:latin typeface="Museo Sans 300"/>
                <a:ea typeface="+mn-ea"/>
                <a:cs typeface="+mn-cs"/>
              </a:endParaRPr>
            </a:p>
          </p:txBody>
        </p:sp>
        <p:sp>
          <p:nvSpPr>
            <p:cNvPr id="37" name="Rektangel 16">
              <a:extLst>
                <a:ext uri="{FF2B5EF4-FFF2-40B4-BE49-F238E27FC236}">
                  <a16:creationId xmlns:a16="http://schemas.microsoft.com/office/drawing/2014/main" id="{AB5296B2-741A-4DC6-B17B-6D2FE7701746}"/>
                </a:ext>
              </a:extLst>
            </p:cNvPr>
            <p:cNvSpPr/>
            <p:nvPr/>
          </p:nvSpPr>
          <p:spPr>
            <a:xfrm>
              <a:off x="354538" y="3656225"/>
              <a:ext cx="1452642" cy="92333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uLnTx/>
                  <a:uFillTx/>
                  <a:latin typeface="Museo Sans 300"/>
                  <a:ea typeface="+mn-ea"/>
                  <a:cs typeface="+mn-cs"/>
                </a:rPr>
                <a:t>T</a:t>
              </a:r>
              <a:r>
                <a:rPr kumimoji="0" lang="en-US" sz="1100" b="1" i="0" u="none" strike="noStrike" kern="1200" cap="none" spc="0" normalizeH="0" baseline="0" noProof="0">
                  <a:ln>
                    <a:noFill/>
                  </a:ln>
                  <a:solidFill>
                    <a:prstClr val="white"/>
                  </a:solidFill>
                  <a:effectLst/>
                  <a:uLnTx/>
                  <a:uFillTx/>
                  <a:latin typeface="Museo Sans 300"/>
                  <a:ea typeface="+mn-ea"/>
                  <a:cs typeface="+mn-cs"/>
                </a:rPr>
                <a:t>ECHNOLOGICAL</a:t>
              </a:r>
              <a:endParaRPr kumimoji="0" lang="nb-NO" sz="8000" b="1" i="0" u="none" strike="noStrike" kern="1200" cap="none" spc="0" normalizeH="0" baseline="0" noProof="0">
                <a:ln>
                  <a:noFill/>
                </a:ln>
                <a:solidFill>
                  <a:prstClr val="white"/>
                </a:solidFill>
                <a:effectLst/>
                <a:uLnTx/>
                <a:uFillTx/>
                <a:latin typeface="Museo Sans 300"/>
                <a:ea typeface="+mn-ea"/>
                <a:cs typeface="+mn-cs"/>
              </a:endParaRPr>
            </a:p>
          </p:txBody>
        </p:sp>
      </p:grpSp>
      <p:grpSp>
        <p:nvGrpSpPr>
          <p:cNvPr id="38" name="Group 37">
            <a:extLst>
              <a:ext uri="{FF2B5EF4-FFF2-40B4-BE49-F238E27FC236}">
                <a16:creationId xmlns:a16="http://schemas.microsoft.com/office/drawing/2014/main" id="{0F12DCDB-9ED1-4149-ACB0-5DB826B210B5}"/>
              </a:ext>
            </a:extLst>
          </p:cNvPr>
          <p:cNvGrpSpPr/>
          <p:nvPr/>
        </p:nvGrpSpPr>
        <p:grpSpPr>
          <a:xfrm>
            <a:off x="2089220" y="1502816"/>
            <a:ext cx="1932616" cy="923330"/>
            <a:chOff x="1" y="4370253"/>
            <a:chExt cx="1932616" cy="923330"/>
          </a:xfrm>
        </p:grpSpPr>
        <p:sp>
          <p:nvSpPr>
            <p:cNvPr id="39" name="Rektangel 5">
              <a:extLst>
                <a:ext uri="{FF2B5EF4-FFF2-40B4-BE49-F238E27FC236}">
                  <a16:creationId xmlns:a16="http://schemas.microsoft.com/office/drawing/2014/main" id="{FA1F6D99-17AB-4369-ADE9-A9C7C50D6BEA}"/>
                </a:ext>
              </a:extLst>
            </p:cNvPr>
            <p:cNvSpPr/>
            <p:nvPr/>
          </p:nvSpPr>
          <p:spPr>
            <a:xfrm>
              <a:off x="1" y="4544561"/>
              <a:ext cx="1932616" cy="636315"/>
            </a:xfrm>
            <a:prstGeom prst="rect">
              <a:avLst/>
            </a:prstGeom>
            <a:solidFill>
              <a:schemeClr val="accent3"/>
            </a:solid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white"/>
                </a:solidFill>
                <a:effectLst/>
                <a:uLnTx/>
                <a:uFillTx/>
                <a:latin typeface="Museo Sans 300"/>
                <a:ea typeface="+mn-ea"/>
                <a:cs typeface="+mn-cs"/>
              </a:endParaRPr>
            </a:p>
          </p:txBody>
        </p:sp>
        <p:sp>
          <p:nvSpPr>
            <p:cNvPr id="40" name="Rektangel 16">
              <a:extLst>
                <a:ext uri="{FF2B5EF4-FFF2-40B4-BE49-F238E27FC236}">
                  <a16:creationId xmlns:a16="http://schemas.microsoft.com/office/drawing/2014/main" id="{968D28E2-9EFD-4CDD-B142-384BDA5B3903}"/>
                </a:ext>
              </a:extLst>
            </p:cNvPr>
            <p:cNvSpPr/>
            <p:nvPr/>
          </p:nvSpPr>
          <p:spPr>
            <a:xfrm>
              <a:off x="354538" y="4370253"/>
              <a:ext cx="1119217" cy="92333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uLnTx/>
                  <a:uFillTx/>
                  <a:latin typeface="Museo Sans 300"/>
                  <a:ea typeface="+mn-ea"/>
                  <a:cs typeface="+mn-cs"/>
                </a:rPr>
                <a:t>E</a:t>
              </a:r>
              <a:r>
                <a:rPr kumimoji="0" lang="en-US" sz="1100" b="1" i="0" u="none" strike="noStrike" kern="1200" cap="none" spc="0" normalizeH="0" baseline="0" noProof="0">
                  <a:ln>
                    <a:noFill/>
                  </a:ln>
                  <a:solidFill>
                    <a:prstClr val="white"/>
                  </a:solidFill>
                  <a:effectLst/>
                  <a:uLnTx/>
                  <a:uFillTx/>
                  <a:latin typeface="Museo Sans 300"/>
                  <a:ea typeface="+mn-ea"/>
                  <a:cs typeface="+mn-cs"/>
                </a:rPr>
                <a:t>CONOMIC</a:t>
              </a:r>
              <a:endParaRPr kumimoji="0" lang="nb-NO" sz="1100" b="1" i="0" u="none" strike="noStrike" kern="1200" cap="none" spc="0" normalizeH="0" baseline="0" noProof="0">
                <a:ln>
                  <a:noFill/>
                </a:ln>
                <a:solidFill>
                  <a:prstClr val="white"/>
                </a:solidFill>
                <a:effectLst/>
                <a:uLnTx/>
                <a:uFillTx/>
                <a:latin typeface="Museo Sans 300"/>
                <a:ea typeface="+mn-ea"/>
                <a:cs typeface="+mn-cs"/>
              </a:endParaRPr>
            </a:p>
          </p:txBody>
        </p:sp>
      </p:grpSp>
      <p:grpSp>
        <p:nvGrpSpPr>
          <p:cNvPr id="41" name="Group 40">
            <a:extLst>
              <a:ext uri="{FF2B5EF4-FFF2-40B4-BE49-F238E27FC236}">
                <a16:creationId xmlns:a16="http://schemas.microsoft.com/office/drawing/2014/main" id="{9052749D-1767-4D21-9F18-395D67F38332}"/>
              </a:ext>
            </a:extLst>
          </p:cNvPr>
          <p:cNvGrpSpPr/>
          <p:nvPr/>
        </p:nvGrpSpPr>
        <p:grpSpPr>
          <a:xfrm>
            <a:off x="8162402" y="1501582"/>
            <a:ext cx="1932616" cy="923330"/>
            <a:chOff x="0" y="2210085"/>
            <a:chExt cx="1932616" cy="923330"/>
          </a:xfrm>
        </p:grpSpPr>
        <p:sp>
          <p:nvSpPr>
            <p:cNvPr id="42" name="Rektangel 5">
              <a:extLst>
                <a:ext uri="{FF2B5EF4-FFF2-40B4-BE49-F238E27FC236}">
                  <a16:creationId xmlns:a16="http://schemas.microsoft.com/office/drawing/2014/main" id="{6E5B07AA-EC0C-40E4-81B4-D2C5422F4F7A}"/>
                </a:ext>
              </a:extLst>
            </p:cNvPr>
            <p:cNvSpPr/>
            <p:nvPr/>
          </p:nvSpPr>
          <p:spPr>
            <a:xfrm>
              <a:off x="0" y="2384393"/>
              <a:ext cx="1932616" cy="636315"/>
            </a:xfrm>
            <a:prstGeom prst="rect">
              <a:avLst/>
            </a:prstGeom>
            <a:solidFill>
              <a:schemeClr val="accent3"/>
            </a:solid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white"/>
                </a:solidFill>
                <a:effectLst/>
                <a:uLnTx/>
                <a:uFillTx/>
                <a:latin typeface="Museo Sans 300"/>
                <a:ea typeface="+mn-ea"/>
                <a:cs typeface="+mn-cs"/>
              </a:endParaRPr>
            </a:p>
          </p:txBody>
        </p:sp>
        <p:sp>
          <p:nvSpPr>
            <p:cNvPr id="43" name="Rektangel 16">
              <a:extLst>
                <a:ext uri="{FF2B5EF4-FFF2-40B4-BE49-F238E27FC236}">
                  <a16:creationId xmlns:a16="http://schemas.microsoft.com/office/drawing/2014/main" id="{567F797A-CE8F-4869-AF9D-49ED71D441DD}"/>
                </a:ext>
              </a:extLst>
            </p:cNvPr>
            <p:cNvSpPr/>
            <p:nvPr/>
          </p:nvSpPr>
          <p:spPr>
            <a:xfrm>
              <a:off x="354537" y="2210085"/>
              <a:ext cx="1505540" cy="92333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uLnTx/>
                  <a:uFillTx/>
                  <a:latin typeface="Museo Sans 300"/>
                  <a:ea typeface="+mn-ea"/>
                  <a:cs typeface="+mn-cs"/>
                </a:rPr>
                <a:t>E</a:t>
              </a:r>
              <a:r>
                <a:rPr kumimoji="0" lang="en-US" sz="1100" b="1" i="0" u="none" strike="noStrike" kern="1200" cap="none" spc="0" normalizeH="0" baseline="0" noProof="0">
                  <a:ln>
                    <a:noFill/>
                  </a:ln>
                  <a:solidFill>
                    <a:prstClr val="white"/>
                  </a:solidFill>
                  <a:effectLst/>
                  <a:uLnTx/>
                  <a:uFillTx/>
                  <a:latin typeface="Museo Sans 300"/>
                  <a:ea typeface="+mn-ea"/>
                  <a:cs typeface="+mn-cs"/>
                </a:rPr>
                <a:t>NVIRONMENTAL</a:t>
              </a:r>
              <a:endParaRPr kumimoji="0" lang="nb-NO" sz="1100" b="1" i="0" u="none" strike="noStrike" kern="1200" cap="none" spc="0" normalizeH="0" baseline="0" noProof="0">
                <a:ln>
                  <a:noFill/>
                </a:ln>
                <a:solidFill>
                  <a:prstClr val="white"/>
                </a:solidFill>
                <a:effectLst/>
                <a:uLnTx/>
                <a:uFillTx/>
                <a:latin typeface="Museo Sans 300"/>
                <a:ea typeface="+mn-ea"/>
                <a:cs typeface="+mn-cs"/>
              </a:endParaRPr>
            </a:p>
          </p:txBody>
        </p:sp>
      </p:grpSp>
      <p:grpSp>
        <p:nvGrpSpPr>
          <p:cNvPr id="44" name="Group 43">
            <a:extLst>
              <a:ext uri="{FF2B5EF4-FFF2-40B4-BE49-F238E27FC236}">
                <a16:creationId xmlns:a16="http://schemas.microsoft.com/office/drawing/2014/main" id="{436F7F71-1BCA-41CB-BABA-423E0BA2B268}"/>
              </a:ext>
            </a:extLst>
          </p:cNvPr>
          <p:cNvGrpSpPr/>
          <p:nvPr/>
        </p:nvGrpSpPr>
        <p:grpSpPr>
          <a:xfrm>
            <a:off x="64826" y="1502816"/>
            <a:ext cx="1932616" cy="923330"/>
            <a:chOff x="2513" y="1502816"/>
            <a:chExt cx="1932616" cy="923330"/>
          </a:xfrm>
        </p:grpSpPr>
        <p:sp>
          <p:nvSpPr>
            <p:cNvPr id="45" name="Rektangel 5">
              <a:extLst>
                <a:ext uri="{FF2B5EF4-FFF2-40B4-BE49-F238E27FC236}">
                  <a16:creationId xmlns:a16="http://schemas.microsoft.com/office/drawing/2014/main" id="{29BEAEF7-F214-4187-A292-0E3A07D213A0}"/>
                </a:ext>
              </a:extLst>
            </p:cNvPr>
            <p:cNvSpPr/>
            <p:nvPr/>
          </p:nvSpPr>
          <p:spPr>
            <a:xfrm>
              <a:off x="2513" y="1677124"/>
              <a:ext cx="1932616" cy="636315"/>
            </a:xfrm>
            <a:prstGeom prst="rect">
              <a:avLst/>
            </a:prstGeom>
            <a:solidFill>
              <a:schemeClr val="accent3"/>
            </a:solid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white"/>
                </a:solidFill>
                <a:effectLst/>
                <a:uLnTx/>
                <a:uFillTx/>
                <a:latin typeface="Museo Sans 300"/>
                <a:ea typeface="+mn-ea"/>
                <a:cs typeface="+mn-cs"/>
              </a:endParaRPr>
            </a:p>
          </p:txBody>
        </p:sp>
        <p:sp>
          <p:nvSpPr>
            <p:cNvPr id="46" name="Rektangel 16">
              <a:extLst>
                <a:ext uri="{FF2B5EF4-FFF2-40B4-BE49-F238E27FC236}">
                  <a16:creationId xmlns:a16="http://schemas.microsoft.com/office/drawing/2014/main" id="{32D781C4-AF57-4464-8330-2928D1BA9256}"/>
                </a:ext>
              </a:extLst>
            </p:cNvPr>
            <p:cNvSpPr/>
            <p:nvPr/>
          </p:nvSpPr>
          <p:spPr>
            <a:xfrm>
              <a:off x="357050" y="1502816"/>
              <a:ext cx="1072730" cy="92333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uLnTx/>
                  <a:uFillTx/>
                  <a:latin typeface="Museo Sans 300"/>
                  <a:ea typeface="+mn-ea"/>
                  <a:cs typeface="+mn-cs"/>
                </a:rPr>
                <a:t>P</a:t>
              </a:r>
              <a:r>
                <a:rPr kumimoji="0" lang="en-US" sz="1100" b="1" i="0" u="none" strike="noStrike" kern="1200" cap="none" spc="0" normalizeH="0" baseline="0" noProof="0">
                  <a:ln>
                    <a:noFill/>
                  </a:ln>
                  <a:solidFill>
                    <a:prstClr val="white"/>
                  </a:solidFill>
                  <a:effectLst/>
                  <a:uLnTx/>
                  <a:uFillTx/>
                  <a:latin typeface="Museo Sans 300"/>
                  <a:ea typeface="+mn-ea"/>
                  <a:cs typeface="+mn-cs"/>
                </a:rPr>
                <a:t>OLITICAL</a:t>
              </a:r>
              <a:endParaRPr kumimoji="0" lang="nb-NO" sz="1100" b="1" i="0" u="none" strike="noStrike" kern="1200" cap="none" spc="0" normalizeH="0" baseline="0" noProof="0">
                <a:ln>
                  <a:noFill/>
                </a:ln>
                <a:solidFill>
                  <a:prstClr val="white"/>
                </a:solidFill>
                <a:effectLst/>
                <a:uLnTx/>
                <a:uFillTx/>
                <a:latin typeface="Museo Sans 300"/>
                <a:ea typeface="+mn-ea"/>
                <a:cs typeface="+mn-cs"/>
              </a:endParaRPr>
            </a:p>
          </p:txBody>
        </p:sp>
      </p:grpSp>
      <p:grpSp>
        <p:nvGrpSpPr>
          <p:cNvPr id="47" name="Group 46">
            <a:extLst>
              <a:ext uri="{FF2B5EF4-FFF2-40B4-BE49-F238E27FC236}">
                <a16:creationId xmlns:a16="http://schemas.microsoft.com/office/drawing/2014/main" id="{91AD5277-70EF-4CD1-9C18-D8B5F0F57EFD}"/>
              </a:ext>
            </a:extLst>
          </p:cNvPr>
          <p:cNvGrpSpPr/>
          <p:nvPr/>
        </p:nvGrpSpPr>
        <p:grpSpPr>
          <a:xfrm>
            <a:off x="10186796" y="1501582"/>
            <a:ext cx="1932616" cy="923330"/>
            <a:chOff x="1" y="5089726"/>
            <a:chExt cx="1932616" cy="923330"/>
          </a:xfrm>
        </p:grpSpPr>
        <p:sp>
          <p:nvSpPr>
            <p:cNvPr id="48" name="Rektangel 5">
              <a:extLst>
                <a:ext uri="{FF2B5EF4-FFF2-40B4-BE49-F238E27FC236}">
                  <a16:creationId xmlns:a16="http://schemas.microsoft.com/office/drawing/2014/main" id="{C30A6493-AB6C-4279-B3F8-89D101C39C93}"/>
                </a:ext>
              </a:extLst>
            </p:cNvPr>
            <p:cNvSpPr/>
            <p:nvPr/>
          </p:nvSpPr>
          <p:spPr>
            <a:xfrm>
              <a:off x="1" y="5264034"/>
              <a:ext cx="1932616" cy="636315"/>
            </a:xfrm>
            <a:prstGeom prst="rect">
              <a:avLst/>
            </a:prstGeom>
            <a:solidFill>
              <a:schemeClr val="accent3"/>
            </a:solid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white"/>
                </a:solidFill>
                <a:effectLst/>
                <a:uLnTx/>
                <a:uFillTx/>
                <a:latin typeface="Museo Sans 300"/>
                <a:ea typeface="+mn-ea"/>
                <a:cs typeface="+mn-cs"/>
              </a:endParaRPr>
            </a:p>
          </p:txBody>
        </p:sp>
        <p:sp>
          <p:nvSpPr>
            <p:cNvPr id="49" name="Rektangel 16">
              <a:extLst>
                <a:ext uri="{FF2B5EF4-FFF2-40B4-BE49-F238E27FC236}">
                  <a16:creationId xmlns:a16="http://schemas.microsoft.com/office/drawing/2014/main" id="{8B24B693-D4C1-435E-9022-6449205FFB3E}"/>
                </a:ext>
              </a:extLst>
            </p:cNvPr>
            <p:cNvSpPr/>
            <p:nvPr/>
          </p:nvSpPr>
          <p:spPr>
            <a:xfrm>
              <a:off x="354538" y="5089726"/>
              <a:ext cx="780983" cy="92333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uLnTx/>
                  <a:uFillTx/>
                  <a:latin typeface="Museo Sans 300"/>
                  <a:ea typeface="+mn-ea"/>
                  <a:cs typeface="+mn-cs"/>
                </a:rPr>
                <a:t>L</a:t>
              </a:r>
              <a:r>
                <a:rPr kumimoji="0" lang="en-US" sz="1100" b="1" i="0" u="none" strike="noStrike" kern="1200" cap="none" spc="0" normalizeH="0" baseline="0" noProof="0">
                  <a:ln>
                    <a:noFill/>
                  </a:ln>
                  <a:solidFill>
                    <a:prstClr val="white"/>
                  </a:solidFill>
                  <a:effectLst/>
                  <a:uLnTx/>
                  <a:uFillTx/>
                  <a:latin typeface="Museo Sans 300"/>
                  <a:ea typeface="+mn-ea"/>
                  <a:cs typeface="+mn-cs"/>
                </a:rPr>
                <a:t>EGAL</a:t>
              </a:r>
              <a:endParaRPr kumimoji="0" lang="nb-NO" sz="1100" b="1" i="0" u="none" strike="noStrike" kern="1200" cap="none" spc="0" normalizeH="0" baseline="0" noProof="0">
                <a:ln>
                  <a:noFill/>
                </a:ln>
                <a:solidFill>
                  <a:prstClr val="white"/>
                </a:solidFill>
                <a:effectLst/>
                <a:uLnTx/>
                <a:uFillTx/>
                <a:latin typeface="Museo Sans 300"/>
                <a:ea typeface="+mn-ea"/>
                <a:cs typeface="+mn-cs"/>
              </a:endParaRPr>
            </a:p>
          </p:txBody>
        </p:sp>
      </p:grpSp>
      <p:sp>
        <p:nvSpPr>
          <p:cNvPr id="3" name="TextBox 2"/>
          <p:cNvSpPr txBox="1"/>
          <p:nvPr/>
        </p:nvSpPr>
        <p:spPr>
          <a:xfrm>
            <a:off x="10272664" y="2428961"/>
            <a:ext cx="729687" cy="33855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srgbClr val="333030"/>
                </a:solidFill>
                <a:effectLst/>
                <a:uLnTx/>
                <a:uFillTx/>
                <a:latin typeface="Museo Sans 300"/>
                <a:ea typeface="+mn-ea"/>
                <a:cs typeface="+mn-cs"/>
              </a:rPr>
              <a:t>GDPR</a:t>
            </a:r>
          </a:p>
        </p:txBody>
      </p:sp>
      <p:sp>
        <p:nvSpPr>
          <p:cNvPr id="30" name="TextBox 29"/>
          <p:cNvSpPr txBox="1"/>
          <p:nvPr/>
        </p:nvSpPr>
        <p:spPr>
          <a:xfrm>
            <a:off x="8178141" y="2428961"/>
            <a:ext cx="1487908" cy="33855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600" b="0" i="0" u="none" strike="noStrike" kern="1200" cap="none" spc="0" normalizeH="0" baseline="0" noProof="0">
                <a:ln>
                  <a:noFill/>
                </a:ln>
                <a:solidFill>
                  <a:srgbClr val="333030"/>
                </a:solidFill>
                <a:effectLst/>
                <a:uLnTx/>
                <a:uFillTx/>
                <a:latin typeface="Museo Sans 300"/>
                <a:ea typeface="+mn-ea"/>
                <a:cs typeface="+mn-cs"/>
              </a:rPr>
              <a:t>Klimaendringer</a:t>
            </a:r>
            <a:endParaRPr kumimoji="0" lang="en-US" sz="1600" b="0" i="0" u="none" strike="noStrike" kern="1200" cap="none" spc="0" normalizeH="0" baseline="0" noProof="0">
              <a:ln>
                <a:noFill/>
              </a:ln>
              <a:solidFill>
                <a:srgbClr val="333030"/>
              </a:solidFill>
              <a:effectLst/>
              <a:uLnTx/>
              <a:uFillTx/>
              <a:latin typeface="Museo Sans 300"/>
              <a:ea typeface="+mn-ea"/>
              <a:cs typeface="+mn-cs"/>
            </a:endParaRPr>
          </a:p>
        </p:txBody>
      </p:sp>
      <p:sp>
        <p:nvSpPr>
          <p:cNvPr id="31" name="TextBox 30"/>
          <p:cNvSpPr txBox="1"/>
          <p:nvPr/>
        </p:nvSpPr>
        <p:spPr>
          <a:xfrm>
            <a:off x="4141621" y="2428961"/>
            <a:ext cx="1624163" cy="33855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600" b="0" i="0" u="none" strike="noStrike" kern="1200" cap="none" spc="0" normalizeH="0" baseline="0" noProof="0">
                <a:ln>
                  <a:noFill/>
                </a:ln>
                <a:solidFill>
                  <a:srgbClr val="333030"/>
                </a:solidFill>
                <a:effectLst/>
                <a:uLnTx/>
                <a:uFillTx/>
                <a:latin typeface="Museo Sans 300"/>
                <a:ea typeface="+mn-ea"/>
                <a:cs typeface="+mn-cs"/>
              </a:rPr>
              <a:t>Befolkningsvekst</a:t>
            </a:r>
            <a:endParaRPr kumimoji="0" lang="en-US" sz="1600" b="0" i="0" u="none" strike="noStrike" kern="1200" cap="none" spc="0" normalizeH="0" baseline="0" noProof="0">
              <a:ln>
                <a:noFill/>
              </a:ln>
              <a:solidFill>
                <a:srgbClr val="333030"/>
              </a:solidFill>
              <a:effectLst/>
              <a:uLnTx/>
              <a:uFillTx/>
              <a:latin typeface="Museo Sans 300"/>
              <a:ea typeface="+mn-ea"/>
              <a:cs typeface="+mn-cs"/>
            </a:endParaRPr>
          </a:p>
        </p:txBody>
      </p:sp>
      <p:sp>
        <p:nvSpPr>
          <p:cNvPr id="32" name="TextBox 31"/>
          <p:cNvSpPr txBox="1"/>
          <p:nvPr/>
        </p:nvSpPr>
        <p:spPr>
          <a:xfrm>
            <a:off x="2079600" y="2428961"/>
            <a:ext cx="1936584"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600" b="0" i="0" u="none" strike="noStrike" kern="1200" cap="none" spc="0" normalizeH="0" baseline="0" noProof="0">
                <a:ln>
                  <a:noFill/>
                </a:ln>
                <a:solidFill>
                  <a:srgbClr val="333030"/>
                </a:solidFill>
                <a:effectLst/>
                <a:uLnTx/>
                <a:uFillTx/>
                <a:latin typeface="Museo Sans 300"/>
                <a:ea typeface="+mn-ea"/>
                <a:cs typeface="+mn-cs"/>
              </a:rPr>
              <a:t>Økonomisk utvikling i Norge</a:t>
            </a:r>
            <a:endParaRPr kumimoji="0" lang="en-US" sz="1600" b="0" i="0" u="none" strike="noStrike" kern="1200" cap="none" spc="0" normalizeH="0" baseline="0" noProof="0">
              <a:ln>
                <a:noFill/>
              </a:ln>
              <a:solidFill>
                <a:srgbClr val="333030"/>
              </a:solidFill>
              <a:effectLst/>
              <a:uLnTx/>
              <a:uFillTx/>
              <a:latin typeface="Museo Sans 300"/>
              <a:ea typeface="+mn-ea"/>
              <a:cs typeface="+mn-cs"/>
            </a:endParaRPr>
          </a:p>
        </p:txBody>
      </p:sp>
      <p:sp>
        <p:nvSpPr>
          <p:cNvPr id="33" name="TextBox 32"/>
          <p:cNvSpPr txBox="1"/>
          <p:nvPr/>
        </p:nvSpPr>
        <p:spPr>
          <a:xfrm>
            <a:off x="64826" y="2424912"/>
            <a:ext cx="1577676" cy="33855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600" b="0" i="0" u="none" strike="noStrike" kern="1200" cap="none" spc="0" normalizeH="0" baseline="0" noProof="0">
                <a:ln>
                  <a:noFill/>
                </a:ln>
                <a:solidFill>
                  <a:srgbClr val="333030"/>
                </a:solidFill>
                <a:effectLst/>
                <a:uLnTx/>
                <a:uFillTx/>
                <a:latin typeface="Museo Sans 300"/>
                <a:ea typeface="+mn-ea"/>
                <a:cs typeface="+mn-cs"/>
              </a:rPr>
              <a:t>Politisk stabilitet</a:t>
            </a:r>
            <a:endParaRPr kumimoji="0" lang="en-US" sz="1600" b="0" i="0" u="none" strike="noStrike" kern="1200" cap="none" spc="0" normalizeH="0" baseline="0" noProof="0">
              <a:ln>
                <a:noFill/>
              </a:ln>
              <a:solidFill>
                <a:srgbClr val="333030"/>
              </a:solidFill>
              <a:effectLst/>
              <a:uLnTx/>
              <a:uFillTx/>
              <a:latin typeface="Museo Sans 300"/>
              <a:ea typeface="+mn-ea"/>
              <a:cs typeface="+mn-cs"/>
            </a:endParaRPr>
          </a:p>
        </p:txBody>
      </p:sp>
      <p:sp>
        <p:nvSpPr>
          <p:cNvPr id="34" name="TextBox 33"/>
          <p:cNvSpPr txBox="1"/>
          <p:nvPr/>
        </p:nvSpPr>
        <p:spPr>
          <a:xfrm>
            <a:off x="6147743" y="2424912"/>
            <a:ext cx="1993110" cy="33855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600" b="0" i="0" u="none" strike="noStrike" kern="1200" cap="none" spc="0" normalizeH="0" baseline="0" noProof="0">
                <a:ln>
                  <a:noFill/>
                </a:ln>
                <a:solidFill>
                  <a:srgbClr val="333030"/>
                </a:solidFill>
                <a:effectLst/>
                <a:uLnTx/>
                <a:uFillTx/>
                <a:latin typeface="Museo Sans 300"/>
                <a:ea typeface="+mn-ea"/>
                <a:cs typeface="+mn-cs"/>
              </a:rPr>
              <a:t>Teknologisk utvikling</a:t>
            </a:r>
            <a:endParaRPr kumimoji="0" lang="en-US" sz="1600" b="0" i="0" u="none" strike="noStrike" kern="1200" cap="none" spc="0" normalizeH="0" baseline="0" noProof="0">
              <a:ln>
                <a:noFill/>
              </a:ln>
              <a:solidFill>
                <a:srgbClr val="333030"/>
              </a:solidFill>
              <a:effectLst/>
              <a:uLnTx/>
              <a:uFillTx/>
              <a:latin typeface="Museo Sans 300"/>
              <a:ea typeface="+mn-ea"/>
              <a:cs typeface="+mn-cs"/>
            </a:endParaRPr>
          </a:p>
        </p:txBody>
      </p:sp>
    </p:spTree>
    <p:extLst>
      <p:ext uri="{BB962C8B-B14F-4D97-AF65-F5344CB8AC3E}">
        <p14:creationId xmlns:p14="http://schemas.microsoft.com/office/powerpoint/2010/main" val="11579284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ectangle 34">
            <a:extLst>
              <a:ext uri="{FF2B5EF4-FFF2-40B4-BE49-F238E27FC236}">
                <a16:creationId xmlns:a16="http://schemas.microsoft.com/office/drawing/2014/main" id="{AA3FC07B-5FE4-472B-BA99-501364C851B0}"/>
              </a:ext>
            </a:extLst>
          </p:cNvPr>
          <p:cNvSpPr/>
          <p:nvPr/>
        </p:nvSpPr>
        <p:spPr>
          <a:xfrm>
            <a:off x="3528724" y="6133483"/>
            <a:ext cx="751219" cy="627797"/>
          </a:xfrm>
          <a:prstGeom prst="rect">
            <a:avLst/>
          </a:prstGeom>
          <a:solidFill>
            <a:srgbClr val="FBF7F5">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white"/>
              </a:solidFill>
              <a:effectLst/>
              <a:uLnTx/>
              <a:uFillTx/>
              <a:latin typeface="Museo Sans 300"/>
              <a:ea typeface="+mn-ea"/>
              <a:cs typeface="+mn-cs"/>
            </a:endParaRPr>
          </a:p>
        </p:txBody>
      </p:sp>
      <p:sp>
        <p:nvSpPr>
          <p:cNvPr id="62" name="Rectangle 61">
            <a:extLst>
              <a:ext uri="{FF2B5EF4-FFF2-40B4-BE49-F238E27FC236}">
                <a16:creationId xmlns:a16="http://schemas.microsoft.com/office/drawing/2014/main" id="{E3E21A29-4753-42AA-9B7C-414B31250823}"/>
              </a:ext>
            </a:extLst>
          </p:cNvPr>
          <p:cNvSpPr/>
          <p:nvPr/>
        </p:nvSpPr>
        <p:spPr>
          <a:xfrm>
            <a:off x="2189900" y="2056245"/>
            <a:ext cx="6832179" cy="3410229"/>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400" b="0" i="0" u="none" strike="noStrike" kern="1200" cap="none" spc="0" normalizeH="0" baseline="0" noProof="0">
                <a:ln>
                  <a:noFill/>
                </a:ln>
                <a:solidFill>
                  <a:srgbClr val="333030"/>
                </a:solidFill>
                <a:effectLst/>
                <a:uLnTx/>
                <a:uFillTx/>
                <a:latin typeface="Museo Sans 300"/>
                <a:ea typeface="Calibri" panose="020F0502020204030204" pitchFamily="34" charset="0"/>
                <a:cs typeface="+mn-cs"/>
              </a:rPr>
              <a:t>De politiske driverne omhandler alt det myndigheter gjør. Disse driverne overlapper ofte med de sosiokulturelle, økonomiske eller juridiske driverne – det går helt fint, det viktigste er å få de belyst, ikke hvilken kategori du setter dem i. Innenfor disse driverne er det også relevant å se på hvordan politiske svingninger vil påvirke fremtiden til virksomheten og bransjen din. Eksempelvis vil en kapitalistisk eller sosialistisk regjering kanskje påvirke virksomheten ulikt? Både fylkessammenslåing og jernbanereform kan ha påvirkning på flere virksomheter.</a:t>
            </a:r>
            <a:endParaRPr kumimoji="0" lang="nb-NO" sz="1400" b="0" i="0" u="none" strike="noStrike" kern="1200" cap="none" spc="0" normalizeH="0" baseline="0" noProof="0">
              <a:ln>
                <a:noFill/>
              </a:ln>
              <a:solidFill>
                <a:srgbClr val="333030"/>
              </a:solidFill>
              <a:effectLst/>
              <a:uLnTx/>
              <a:uFillTx/>
              <a:latin typeface="Museo Sans 300"/>
              <a:ea typeface="+mn-ea"/>
              <a:cs typeface="+mn-cs"/>
            </a:endParaRPr>
          </a:p>
          <a:p>
            <a:pPr marL="0" marR="0" lvl="0" indent="0" algn="l" defTabSz="914400" rtl="0" eaLnBrk="1" fontAlgn="auto" latinLnBrk="0" hangingPunct="1">
              <a:lnSpc>
                <a:spcPct val="107000"/>
              </a:lnSpc>
              <a:spcBef>
                <a:spcPts val="0"/>
              </a:spcBef>
              <a:spcAft>
                <a:spcPts val="800"/>
              </a:spcAft>
              <a:buClrTx/>
              <a:buSzTx/>
              <a:buFontTx/>
              <a:buNone/>
              <a:tabLst/>
              <a:defRPr/>
            </a:pPr>
            <a:br>
              <a:rPr kumimoji="0" lang="nb-NO" sz="1400" b="0" i="0" u="none" strike="noStrike" kern="1200" cap="none" spc="0" normalizeH="0" baseline="0" noProof="0">
                <a:ln>
                  <a:noFill/>
                </a:ln>
                <a:solidFill>
                  <a:srgbClr val="333030"/>
                </a:solidFill>
                <a:effectLst/>
                <a:uLnTx/>
                <a:uFillTx/>
                <a:latin typeface="Museo Sans 300"/>
                <a:ea typeface="+mn-ea"/>
                <a:cs typeface="Times New Roman" panose="02020603050405020304" pitchFamily="18" charset="0"/>
              </a:rPr>
            </a:br>
            <a:br>
              <a:rPr kumimoji="0" lang="nb-NO" sz="1400" b="0" i="0" u="none" strike="noStrike" kern="1200" cap="none" spc="0" normalizeH="0" baseline="0" noProof="0">
                <a:ln>
                  <a:noFill/>
                </a:ln>
                <a:solidFill>
                  <a:srgbClr val="333030"/>
                </a:solidFill>
                <a:effectLst/>
                <a:uLnTx/>
                <a:uFillTx/>
                <a:latin typeface="Museo Sans 300"/>
                <a:ea typeface="+mn-ea"/>
                <a:cs typeface="Times New Roman" panose="02020603050405020304" pitchFamily="18" charset="0"/>
              </a:rPr>
            </a:br>
            <a:r>
              <a:rPr kumimoji="0" lang="nb-NO" sz="1400" b="1" i="0" u="none" strike="noStrike" kern="1200" cap="none" spc="0" normalizeH="0" baseline="0" noProof="0">
                <a:ln>
                  <a:noFill/>
                </a:ln>
                <a:solidFill>
                  <a:srgbClr val="333030"/>
                </a:solidFill>
                <a:effectLst/>
                <a:uLnTx/>
                <a:uFillTx/>
                <a:latin typeface="Museo Sans 300"/>
                <a:ea typeface="+mn-ea"/>
                <a:cs typeface="Times New Roman" panose="02020603050405020304" pitchFamily="18" charset="0"/>
              </a:rPr>
              <a:t>Nyttige spørsmål:</a:t>
            </a:r>
          </a:p>
          <a:p>
            <a:pPr marL="342900" marR="0" lvl="0" indent="-342900" algn="l" defTabSz="914400" rtl="0" eaLnBrk="1" fontAlgn="auto" latinLnBrk="0" hangingPunct="1">
              <a:lnSpc>
                <a:spcPct val="100000"/>
              </a:lnSpc>
              <a:spcBef>
                <a:spcPts val="0"/>
              </a:spcBef>
              <a:spcAft>
                <a:spcPts val="400"/>
              </a:spcAft>
              <a:buClrTx/>
              <a:buSzTx/>
              <a:buFontTx/>
              <a:buAutoNum type="arabicPeriod"/>
              <a:tabLst/>
              <a:defRPr/>
            </a:pPr>
            <a:r>
              <a:rPr kumimoji="0" lang="nb-NO" sz="1400" b="0" i="0" u="none" strike="noStrike" kern="1200" cap="none" spc="0" normalizeH="0" baseline="0" noProof="0">
                <a:ln>
                  <a:noFill/>
                </a:ln>
                <a:solidFill>
                  <a:srgbClr val="333030"/>
                </a:solidFill>
                <a:effectLst/>
                <a:uLnTx/>
                <a:uFillTx/>
                <a:latin typeface="Museo Sans 300"/>
                <a:ea typeface="+mn-ea"/>
                <a:cs typeface="Times New Roman" panose="02020603050405020304" pitchFamily="18" charset="0"/>
              </a:rPr>
              <a:t>Hvilke politiske drivere kan påvirke fremtiden til virksomheten din?</a:t>
            </a:r>
          </a:p>
          <a:p>
            <a:pPr marL="342900" marR="0" lvl="0" indent="-342900" algn="l" defTabSz="914400" rtl="0" eaLnBrk="1" fontAlgn="auto" latinLnBrk="0" hangingPunct="1">
              <a:lnSpc>
                <a:spcPct val="100000"/>
              </a:lnSpc>
              <a:spcBef>
                <a:spcPts val="0"/>
              </a:spcBef>
              <a:spcAft>
                <a:spcPts val="400"/>
              </a:spcAft>
              <a:buClrTx/>
              <a:buSzTx/>
              <a:buFontTx/>
              <a:buAutoNum type="arabicPeriod"/>
              <a:tabLst/>
              <a:defRPr/>
            </a:pPr>
            <a:r>
              <a:rPr kumimoji="0" lang="nb-NO" sz="1400" b="0" i="0" u="none" strike="noStrike" kern="1200" cap="none" spc="0" normalizeH="0" baseline="0" noProof="0">
                <a:ln>
                  <a:noFill/>
                </a:ln>
                <a:solidFill>
                  <a:srgbClr val="333030"/>
                </a:solidFill>
                <a:effectLst/>
                <a:uLnTx/>
                <a:uFillTx/>
                <a:latin typeface="Museo Sans 300"/>
                <a:ea typeface="+mn-ea"/>
                <a:cs typeface="Times New Roman" panose="02020603050405020304" pitchFamily="18" charset="0"/>
              </a:rPr>
              <a:t>Vil virksomheten din påvirkes ulikt av ulike partier i regjering?</a:t>
            </a:r>
          </a:p>
          <a:p>
            <a:pPr marL="342900" marR="0" lvl="0" indent="-342900" algn="l" defTabSz="914400" rtl="0" eaLnBrk="1" fontAlgn="auto" latinLnBrk="0" hangingPunct="1">
              <a:lnSpc>
                <a:spcPct val="100000"/>
              </a:lnSpc>
              <a:spcBef>
                <a:spcPts val="0"/>
              </a:spcBef>
              <a:spcAft>
                <a:spcPts val="400"/>
              </a:spcAft>
              <a:buClrTx/>
              <a:buSzTx/>
              <a:buFontTx/>
              <a:buAutoNum type="arabicPeriod"/>
              <a:tabLst/>
              <a:defRPr/>
            </a:pPr>
            <a:r>
              <a:rPr kumimoji="0" lang="nb-NO" sz="1400" b="0" i="0" u="none" strike="noStrike" kern="1200" cap="none" spc="0" normalizeH="0" baseline="0" noProof="0">
                <a:ln>
                  <a:noFill/>
                </a:ln>
                <a:solidFill>
                  <a:srgbClr val="333030"/>
                </a:solidFill>
                <a:effectLst/>
                <a:uLnTx/>
                <a:uFillTx/>
                <a:latin typeface="Museo Sans 300"/>
                <a:ea typeface="+mn-ea"/>
                <a:cs typeface="Times New Roman" panose="02020603050405020304" pitchFamily="18" charset="0"/>
              </a:rPr>
              <a:t>Hvilket skattenivå forventes fremover for både personer og virksomheter?</a:t>
            </a:r>
          </a:p>
          <a:p>
            <a:pPr marL="342900" marR="0" lvl="0" indent="-342900" algn="l" defTabSz="914400" rtl="0" eaLnBrk="1" fontAlgn="auto" latinLnBrk="0" hangingPunct="1">
              <a:lnSpc>
                <a:spcPct val="100000"/>
              </a:lnSpc>
              <a:spcBef>
                <a:spcPts val="0"/>
              </a:spcBef>
              <a:spcAft>
                <a:spcPts val="400"/>
              </a:spcAft>
              <a:buClrTx/>
              <a:buSzTx/>
              <a:buFontTx/>
              <a:buAutoNum type="arabicPeriod"/>
              <a:tabLst/>
              <a:defRPr/>
            </a:pPr>
            <a:r>
              <a:rPr kumimoji="0" lang="nb-NO" sz="1400" b="0" i="0" u="none" strike="noStrike" kern="1200" cap="none" spc="0" normalizeH="0" baseline="0" noProof="0">
                <a:ln>
                  <a:noFill/>
                </a:ln>
                <a:solidFill>
                  <a:srgbClr val="333030"/>
                </a:solidFill>
                <a:effectLst/>
                <a:uLnTx/>
                <a:uFillTx/>
                <a:latin typeface="Museo Sans 300"/>
                <a:ea typeface="+mn-ea"/>
                <a:cs typeface="Times New Roman" panose="02020603050405020304" pitchFamily="18" charset="0"/>
              </a:rPr>
              <a:t>Hvilke reformer kan påvirke virksomheten din?</a:t>
            </a:r>
          </a:p>
        </p:txBody>
      </p:sp>
      <p:sp>
        <p:nvSpPr>
          <p:cNvPr id="63" name="TextBox 62">
            <a:extLst>
              <a:ext uri="{FF2B5EF4-FFF2-40B4-BE49-F238E27FC236}">
                <a16:creationId xmlns:a16="http://schemas.microsoft.com/office/drawing/2014/main" id="{4F063A61-A7AE-4214-BEF5-496E48BE9ACF}"/>
              </a:ext>
            </a:extLst>
          </p:cNvPr>
          <p:cNvSpPr txBox="1"/>
          <p:nvPr/>
        </p:nvSpPr>
        <p:spPr>
          <a:xfrm>
            <a:off x="2189900" y="1617823"/>
            <a:ext cx="4301479"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800" b="1" i="0" u="none" strike="noStrike" kern="1200" cap="small" spc="0" normalizeH="0" baseline="0" noProof="0">
                <a:ln>
                  <a:noFill/>
                </a:ln>
                <a:solidFill>
                  <a:srgbClr val="333030"/>
                </a:solidFill>
                <a:effectLst/>
                <a:uLnTx/>
                <a:uFillTx/>
                <a:latin typeface="Museo Sans 300"/>
                <a:ea typeface="+mn-ea"/>
                <a:cs typeface="+mn-cs"/>
              </a:rPr>
              <a:t>Politiske drivere</a:t>
            </a:r>
          </a:p>
        </p:txBody>
      </p:sp>
      <p:cxnSp>
        <p:nvCxnSpPr>
          <p:cNvPr id="64" name="Straight Connector 63">
            <a:extLst>
              <a:ext uri="{FF2B5EF4-FFF2-40B4-BE49-F238E27FC236}">
                <a16:creationId xmlns:a16="http://schemas.microsoft.com/office/drawing/2014/main" id="{812F370C-AC0F-4876-A0DC-EBE957557D61}"/>
              </a:ext>
            </a:extLst>
          </p:cNvPr>
          <p:cNvCxnSpPr/>
          <p:nvPr/>
        </p:nvCxnSpPr>
        <p:spPr>
          <a:xfrm>
            <a:off x="2284101" y="1987155"/>
            <a:ext cx="36394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grpSp>
        <p:nvGrpSpPr>
          <p:cNvPr id="65" name="Group 64">
            <a:extLst>
              <a:ext uri="{FF2B5EF4-FFF2-40B4-BE49-F238E27FC236}">
                <a16:creationId xmlns:a16="http://schemas.microsoft.com/office/drawing/2014/main" id="{0C8367FA-1622-4F07-816E-2A220194CD72}"/>
              </a:ext>
            </a:extLst>
          </p:cNvPr>
          <p:cNvGrpSpPr/>
          <p:nvPr/>
        </p:nvGrpSpPr>
        <p:grpSpPr>
          <a:xfrm>
            <a:off x="1256" y="2937580"/>
            <a:ext cx="1932616" cy="923330"/>
            <a:chOff x="1" y="2936534"/>
            <a:chExt cx="1932616" cy="923330"/>
          </a:xfrm>
        </p:grpSpPr>
        <p:sp>
          <p:nvSpPr>
            <p:cNvPr id="66" name="Rektangel 5">
              <a:extLst>
                <a:ext uri="{FF2B5EF4-FFF2-40B4-BE49-F238E27FC236}">
                  <a16:creationId xmlns:a16="http://schemas.microsoft.com/office/drawing/2014/main" id="{03CCBC97-9D17-4307-ABEE-B4E0548169B4}"/>
                </a:ext>
              </a:extLst>
            </p:cNvPr>
            <p:cNvSpPr/>
            <p:nvPr/>
          </p:nvSpPr>
          <p:spPr>
            <a:xfrm>
              <a:off x="1" y="3110842"/>
              <a:ext cx="1932616" cy="636315"/>
            </a:xfrm>
            <a:prstGeom prst="rect">
              <a:avLst/>
            </a:prstGeom>
            <a:solidFill>
              <a:schemeClr val="accent3"/>
            </a:solid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white"/>
                </a:solidFill>
                <a:effectLst/>
                <a:uLnTx/>
                <a:uFillTx/>
                <a:latin typeface="Museo Sans 300"/>
                <a:ea typeface="+mn-ea"/>
                <a:cs typeface="+mn-cs"/>
              </a:endParaRPr>
            </a:p>
          </p:txBody>
        </p:sp>
        <p:sp>
          <p:nvSpPr>
            <p:cNvPr id="67" name="Rektangel 16">
              <a:extLst>
                <a:ext uri="{FF2B5EF4-FFF2-40B4-BE49-F238E27FC236}">
                  <a16:creationId xmlns:a16="http://schemas.microsoft.com/office/drawing/2014/main" id="{223B92A4-B3F1-4CC1-A683-E07ECBB531BC}"/>
                </a:ext>
              </a:extLst>
            </p:cNvPr>
            <p:cNvSpPr/>
            <p:nvPr/>
          </p:nvSpPr>
          <p:spPr>
            <a:xfrm>
              <a:off x="354538" y="2936534"/>
              <a:ext cx="864339" cy="92333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uLnTx/>
                  <a:uFillTx/>
                  <a:latin typeface="Museo Sans 300"/>
                  <a:ea typeface="+mn-ea"/>
                  <a:cs typeface="+mn-cs"/>
                </a:rPr>
                <a:t>S</a:t>
              </a:r>
              <a:r>
                <a:rPr kumimoji="0" lang="en-US" sz="1100" b="1" i="0" u="none" strike="noStrike" kern="1200" cap="none" spc="0" normalizeH="0" baseline="0" noProof="0">
                  <a:ln>
                    <a:noFill/>
                  </a:ln>
                  <a:solidFill>
                    <a:prstClr val="white"/>
                  </a:solidFill>
                  <a:effectLst/>
                  <a:uLnTx/>
                  <a:uFillTx/>
                  <a:latin typeface="Museo Sans 300"/>
                  <a:ea typeface="+mn-ea"/>
                  <a:cs typeface="+mn-cs"/>
                </a:rPr>
                <a:t>OCIAL</a:t>
              </a:r>
              <a:endParaRPr kumimoji="0" lang="nb-NO" sz="1100" b="1" i="0" u="none" strike="noStrike" kern="1200" cap="none" spc="0" normalizeH="0" baseline="0" noProof="0">
                <a:ln>
                  <a:noFill/>
                </a:ln>
                <a:solidFill>
                  <a:prstClr val="white"/>
                </a:solidFill>
                <a:effectLst/>
                <a:uLnTx/>
                <a:uFillTx/>
                <a:latin typeface="Museo Sans 300"/>
                <a:ea typeface="+mn-ea"/>
                <a:cs typeface="+mn-cs"/>
              </a:endParaRPr>
            </a:p>
          </p:txBody>
        </p:sp>
      </p:grpSp>
      <p:grpSp>
        <p:nvGrpSpPr>
          <p:cNvPr id="68" name="Group 67">
            <a:extLst>
              <a:ext uri="{FF2B5EF4-FFF2-40B4-BE49-F238E27FC236}">
                <a16:creationId xmlns:a16="http://schemas.microsoft.com/office/drawing/2014/main" id="{4B5BCBA5-17F8-440F-9EB9-472AC4ABBFD6}"/>
              </a:ext>
            </a:extLst>
          </p:cNvPr>
          <p:cNvGrpSpPr/>
          <p:nvPr/>
        </p:nvGrpSpPr>
        <p:grpSpPr>
          <a:xfrm>
            <a:off x="1256" y="3654962"/>
            <a:ext cx="1932616" cy="923330"/>
            <a:chOff x="1" y="3656225"/>
            <a:chExt cx="1932616" cy="923330"/>
          </a:xfrm>
        </p:grpSpPr>
        <p:sp>
          <p:nvSpPr>
            <p:cNvPr id="69" name="Rektangel 5">
              <a:extLst>
                <a:ext uri="{FF2B5EF4-FFF2-40B4-BE49-F238E27FC236}">
                  <a16:creationId xmlns:a16="http://schemas.microsoft.com/office/drawing/2014/main" id="{A846F74A-7257-4E0D-9C2F-D4B4535C1FD2}"/>
                </a:ext>
              </a:extLst>
            </p:cNvPr>
            <p:cNvSpPr/>
            <p:nvPr/>
          </p:nvSpPr>
          <p:spPr>
            <a:xfrm>
              <a:off x="1" y="3830533"/>
              <a:ext cx="1932616" cy="636315"/>
            </a:xfrm>
            <a:prstGeom prst="rect">
              <a:avLst/>
            </a:prstGeom>
            <a:solidFill>
              <a:schemeClr val="accent3"/>
            </a:solid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white"/>
                </a:solidFill>
                <a:effectLst/>
                <a:uLnTx/>
                <a:uFillTx/>
                <a:latin typeface="Museo Sans 300"/>
                <a:ea typeface="+mn-ea"/>
                <a:cs typeface="+mn-cs"/>
              </a:endParaRPr>
            </a:p>
          </p:txBody>
        </p:sp>
        <p:sp>
          <p:nvSpPr>
            <p:cNvPr id="70" name="Rektangel 16">
              <a:extLst>
                <a:ext uri="{FF2B5EF4-FFF2-40B4-BE49-F238E27FC236}">
                  <a16:creationId xmlns:a16="http://schemas.microsoft.com/office/drawing/2014/main" id="{7A64453F-F16E-4B3D-A5D0-671B9FF529ED}"/>
                </a:ext>
              </a:extLst>
            </p:cNvPr>
            <p:cNvSpPr/>
            <p:nvPr/>
          </p:nvSpPr>
          <p:spPr>
            <a:xfrm>
              <a:off x="354538" y="3656225"/>
              <a:ext cx="1452642" cy="92333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uLnTx/>
                  <a:uFillTx/>
                  <a:latin typeface="Museo Sans 300"/>
                  <a:ea typeface="+mn-ea"/>
                  <a:cs typeface="+mn-cs"/>
                </a:rPr>
                <a:t>T</a:t>
              </a:r>
              <a:r>
                <a:rPr kumimoji="0" lang="en-US" sz="1100" b="1" i="0" u="none" strike="noStrike" kern="1200" cap="none" spc="0" normalizeH="0" baseline="0" noProof="0">
                  <a:ln>
                    <a:noFill/>
                  </a:ln>
                  <a:solidFill>
                    <a:prstClr val="white"/>
                  </a:solidFill>
                  <a:effectLst/>
                  <a:uLnTx/>
                  <a:uFillTx/>
                  <a:latin typeface="Museo Sans 300"/>
                  <a:ea typeface="+mn-ea"/>
                  <a:cs typeface="+mn-cs"/>
                </a:rPr>
                <a:t>ECHNOLOGICAL</a:t>
              </a:r>
              <a:endParaRPr kumimoji="0" lang="nb-NO" sz="8000" b="1" i="0" u="none" strike="noStrike" kern="1200" cap="none" spc="0" normalizeH="0" baseline="0" noProof="0">
                <a:ln>
                  <a:noFill/>
                </a:ln>
                <a:solidFill>
                  <a:prstClr val="white"/>
                </a:solidFill>
                <a:effectLst/>
                <a:uLnTx/>
                <a:uFillTx/>
                <a:latin typeface="Museo Sans 300"/>
                <a:ea typeface="+mn-ea"/>
                <a:cs typeface="+mn-cs"/>
              </a:endParaRPr>
            </a:p>
          </p:txBody>
        </p:sp>
      </p:grpSp>
      <p:grpSp>
        <p:nvGrpSpPr>
          <p:cNvPr id="71" name="Group 70">
            <a:extLst>
              <a:ext uri="{FF2B5EF4-FFF2-40B4-BE49-F238E27FC236}">
                <a16:creationId xmlns:a16="http://schemas.microsoft.com/office/drawing/2014/main" id="{BB543608-4CD0-4048-8514-B41D0D5FDF9E}"/>
              </a:ext>
            </a:extLst>
          </p:cNvPr>
          <p:cNvGrpSpPr/>
          <p:nvPr/>
        </p:nvGrpSpPr>
        <p:grpSpPr>
          <a:xfrm>
            <a:off x="1256" y="2216992"/>
            <a:ext cx="1932616" cy="923330"/>
            <a:chOff x="1" y="4370253"/>
            <a:chExt cx="1932616" cy="923330"/>
          </a:xfrm>
        </p:grpSpPr>
        <p:sp>
          <p:nvSpPr>
            <p:cNvPr id="72" name="Rektangel 5">
              <a:extLst>
                <a:ext uri="{FF2B5EF4-FFF2-40B4-BE49-F238E27FC236}">
                  <a16:creationId xmlns:a16="http://schemas.microsoft.com/office/drawing/2014/main" id="{19C6019E-400E-4377-84DD-09B4655A9A5F}"/>
                </a:ext>
              </a:extLst>
            </p:cNvPr>
            <p:cNvSpPr/>
            <p:nvPr/>
          </p:nvSpPr>
          <p:spPr>
            <a:xfrm>
              <a:off x="1" y="4544561"/>
              <a:ext cx="1932616" cy="636315"/>
            </a:xfrm>
            <a:prstGeom prst="rect">
              <a:avLst/>
            </a:prstGeom>
            <a:solidFill>
              <a:schemeClr val="accent3"/>
            </a:solid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white"/>
                </a:solidFill>
                <a:effectLst/>
                <a:uLnTx/>
                <a:uFillTx/>
                <a:latin typeface="Museo Sans 300"/>
                <a:ea typeface="+mn-ea"/>
                <a:cs typeface="+mn-cs"/>
              </a:endParaRPr>
            </a:p>
          </p:txBody>
        </p:sp>
        <p:sp>
          <p:nvSpPr>
            <p:cNvPr id="73" name="Rektangel 16">
              <a:extLst>
                <a:ext uri="{FF2B5EF4-FFF2-40B4-BE49-F238E27FC236}">
                  <a16:creationId xmlns:a16="http://schemas.microsoft.com/office/drawing/2014/main" id="{84ED1F85-BA89-45EB-BD41-619A09CF44A2}"/>
                </a:ext>
              </a:extLst>
            </p:cNvPr>
            <p:cNvSpPr/>
            <p:nvPr/>
          </p:nvSpPr>
          <p:spPr>
            <a:xfrm>
              <a:off x="354538" y="4370253"/>
              <a:ext cx="1119217" cy="92333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uLnTx/>
                  <a:uFillTx/>
                  <a:latin typeface="Museo Sans 300"/>
                  <a:ea typeface="+mn-ea"/>
                  <a:cs typeface="+mn-cs"/>
                </a:rPr>
                <a:t>E</a:t>
              </a:r>
              <a:r>
                <a:rPr kumimoji="0" lang="en-US" sz="1100" b="1" i="0" u="none" strike="noStrike" kern="1200" cap="none" spc="0" normalizeH="0" baseline="0" noProof="0">
                  <a:ln>
                    <a:noFill/>
                  </a:ln>
                  <a:solidFill>
                    <a:prstClr val="white"/>
                  </a:solidFill>
                  <a:effectLst/>
                  <a:uLnTx/>
                  <a:uFillTx/>
                  <a:latin typeface="Museo Sans 300"/>
                  <a:ea typeface="+mn-ea"/>
                  <a:cs typeface="+mn-cs"/>
                </a:rPr>
                <a:t>CONOMIC</a:t>
              </a:r>
              <a:endParaRPr kumimoji="0" lang="nb-NO" sz="1100" b="1" i="0" u="none" strike="noStrike" kern="1200" cap="none" spc="0" normalizeH="0" baseline="0" noProof="0">
                <a:ln>
                  <a:noFill/>
                </a:ln>
                <a:solidFill>
                  <a:prstClr val="white"/>
                </a:solidFill>
                <a:effectLst/>
                <a:uLnTx/>
                <a:uFillTx/>
                <a:latin typeface="Museo Sans 300"/>
                <a:ea typeface="+mn-ea"/>
                <a:cs typeface="+mn-cs"/>
              </a:endParaRPr>
            </a:p>
          </p:txBody>
        </p:sp>
      </p:grpSp>
      <p:grpSp>
        <p:nvGrpSpPr>
          <p:cNvPr id="74" name="Group 73">
            <a:extLst>
              <a:ext uri="{FF2B5EF4-FFF2-40B4-BE49-F238E27FC236}">
                <a16:creationId xmlns:a16="http://schemas.microsoft.com/office/drawing/2014/main" id="{81B46409-1B18-4351-8DCF-E545BB26C395}"/>
              </a:ext>
            </a:extLst>
          </p:cNvPr>
          <p:cNvGrpSpPr/>
          <p:nvPr/>
        </p:nvGrpSpPr>
        <p:grpSpPr>
          <a:xfrm>
            <a:off x="0" y="4372344"/>
            <a:ext cx="1932616" cy="923330"/>
            <a:chOff x="0" y="2210085"/>
            <a:chExt cx="1932616" cy="923330"/>
          </a:xfrm>
        </p:grpSpPr>
        <p:sp>
          <p:nvSpPr>
            <p:cNvPr id="75" name="Rektangel 5">
              <a:extLst>
                <a:ext uri="{FF2B5EF4-FFF2-40B4-BE49-F238E27FC236}">
                  <a16:creationId xmlns:a16="http://schemas.microsoft.com/office/drawing/2014/main" id="{94FE5637-80ED-423B-97A3-1A832A008BFD}"/>
                </a:ext>
              </a:extLst>
            </p:cNvPr>
            <p:cNvSpPr/>
            <p:nvPr/>
          </p:nvSpPr>
          <p:spPr>
            <a:xfrm>
              <a:off x="0" y="2384393"/>
              <a:ext cx="1932616" cy="636315"/>
            </a:xfrm>
            <a:prstGeom prst="rect">
              <a:avLst/>
            </a:prstGeom>
            <a:solidFill>
              <a:schemeClr val="accent3"/>
            </a:solid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white"/>
                </a:solidFill>
                <a:effectLst/>
                <a:uLnTx/>
                <a:uFillTx/>
                <a:latin typeface="Museo Sans 300"/>
                <a:ea typeface="+mn-ea"/>
                <a:cs typeface="+mn-cs"/>
              </a:endParaRPr>
            </a:p>
          </p:txBody>
        </p:sp>
        <p:sp>
          <p:nvSpPr>
            <p:cNvPr id="76" name="Rektangel 16">
              <a:extLst>
                <a:ext uri="{FF2B5EF4-FFF2-40B4-BE49-F238E27FC236}">
                  <a16:creationId xmlns:a16="http://schemas.microsoft.com/office/drawing/2014/main" id="{7752D5CF-35E8-45F2-818D-858663B5ABB5}"/>
                </a:ext>
              </a:extLst>
            </p:cNvPr>
            <p:cNvSpPr/>
            <p:nvPr/>
          </p:nvSpPr>
          <p:spPr>
            <a:xfrm>
              <a:off x="354537" y="2210085"/>
              <a:ext cx="1505540" cy="92333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uLnTx/>
                  <a:uFillTx/>
                  <a:latin typeface="Museo Sans 300"/>
                  <a:ea typeface="+mn-ea"/>
                  <a:cs typeface="+mn-cs"/>
                </a:rPr>
                <a:t>E</a:t>
              </a:r>
              <a:r>
                <a:rPr kumimoji="0" lang="en-US" sz="1100" b="1" i="0" u="none" strike="noStrike" kern="1200" cap="none" spc="0" normalizeH="0" baseline="0" noProof="0">
                  <a:ln>
                    <a:noFill/>
                  </a:ln>
                  <a:solidFill>
                    <a:prstClr val="white"/>
                  </a:solidFill>
                  <a:effectLst/>
                  <a:uLnTx/>
                  <a:uFillTx/>
                  <a:latin typeface="Museo Sans 300"/>
                  <a:ea typeface="+mn-ea"/>
                  <a:cs typeface="+mn-cs"/>
                </a:rPr>
                <a:t>NVIRONMENTAL</a:t>
              </a:r>
              <a:endParaRPr kumimoji="0" lang="nb-NO" sz="1100" b="1" i="0" u="none" strike="noStrike" kern="1200" cap="none" spc="0" normalizeH="0" baseline="0" noProof="0">
                <a:ln>
                  <a:noFill/>
                </a:ln>
                <a:solidFill>
                  <a:prstClr val="white"/>
                </a:solidFill>
                <a:effectLst/>
                <a:uLnTx/>
                <a:uFillTx/>
                <a:latin typeface="Museo Sans 300"/>
                <a:ea typeface="+mn-ea"/>
                <a:cs typeface="+mn-cs"/>
              </a:endParaRPr>
            </a:p>
          </p:txBody>
        </p:sp>
      </p:grpSp>
      <p:grpSp>
        <p:nvGrpSpPr>
          <p:cNvPr id="77" name="Group 76">
            <a:extLst>
              <a:ext uri="{FF2B5EF4-FFF2-40B4-BE49-F238E27FC236}">
                <a16:creationId xmlns:a16="http://schemas.microsoft.com/office/drawing/2014/main" id="{0B012DFF-4C03-4142-BF87-5353376A6335}"/>
              </a:ext>
            </a:extLst>
          </p:cNvPr>
          <p:cNvGrpSpPr/>
          <p:nvPr/>
        </p:nvGrpSpPr>
        <p:grpSpPr>
          <a:xfrm>
            <a:off x="1256" y="1502816"/>
            <a:ext cx="1932616" cy="923330"/>
            <a:chOff x="2513" y="1502816"/>
            <a:chExt cx="1932616" cy="923330"/>
          </a:xfrm>
        </p:grpSpPr>
        <p:sp>
          <p:nvSpPr>
            <p:cNvPr id="78" name="Rektangel 5">
              <a:extLst>
                <a:ext uri="{FF2B5EF4-FFF2-40B4-BE49-F238E27FC236}">
                  <a16:creationId xmlns:a16="http://schemas.microsoft.com/office/drawing/2014/main" id="{1A923306-BE31-4944-A37C-0A7BF4A9F37B}"/>
                </a:ext>
              </a:extLst>
            </p:cNvPr>
            <p:cNvSpPr/>
            <p:nvPr/>
          </p:nvSpPr>
          <p:spPr>
            <a:xfrm>
              <a:off x="2513" y="1677124"/>
              <a:ext cx="1932616" cy="636315"/>
            </a:xfrm>
            <a:prstGeom prst="rect">
              <a:avLst/>
            </a:prstGeom>
            <a:solidFill>
              <a:schemeClr val="accent3"/>
            </a:solid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white"/>
                </a:solidFill>
                <a:effectLst/>
                <a:uLnTx/>
                <a:uFillTx/>
                <a:latin typeface="Museo Sans 300"/>
                <a:ea typeface="+mn-ea"/>
                <a:cs typeface="+mn-cs"/>
              </a:endParaRPr>
            </a:p>
          </p:txBody>
        </p:sp>
        <p:sp>
          <p:nvSpPr>
            <p:cNvPr id="79" name="Rektangel 16">
              <a:extLst>
                <a:ext uri="{FF2B5EF4-FFF2-40B4-BE49-F238E27FC236}">
                  <a16:creationId xmlns:a16="http://schemas.microsoft.com/office/drawing/2014/main" id="{2497449A-7E20-47FE-B87D-D3D3A23038C3}"/>
                </a:ext>
              </a:extLst>
            </p:cNvPr>
            <p:cNvSpPr/>
            <p:nvPr/>
          </p:nvSpPr>
          <p:spPr>
            <a:xfrm>
              <a:off x="357050" y="1502816"/>
              <a:ext cx="1072730" cy="92333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uLnTx/>
                  <a:uFillTx/>
                  <a:latin typeface="Museo Sans 300"/>
                  <a:ea typeface="+mn-ea"/>
                  <a:cs typeface="+mn-cs"/>
                </a:rPr>
                <a:t>P</a:t>
              </a:r>
              <a:r>
                <a:rPr kumimoji="0" lang="en-US" sz="1100" b="1" i="0" u="none" strike="noStrike" kern="1200" cap="none" spc="0" normalizeH="0" baseline="0" noProof="0">
                  <a:ln>
                    <a:noFill/>
                  </a:ln>
                  <a:solidFill>
                    <a:prstClr val="white"/>
                  </a:solidFill>
                  <a:effectLst/>
                  <a:uLnTx/>
                  <a:uFillTx/>
                  <a:latin typeface="Museo Sans 300"/>
                  <a:ea typeface="+mn-ea"/>
                  <a:cs typeface="+mn-cs"/>
                </a:rPr>
                <a:t>OLITICAL</a:t>
              </a:r>
              <a:endParaRPr kumimoji="0" lang="nb-NO" sz="1100" b="1" i="0" u="none" strike="noStrike" kern="1200" cap="none" spc="0" normalizeH="0" baseline="0" noProof="0">
                <a:ln>
                  <a:noFill/>
                </a:ln>
                <a:solidFill>
                  <a:prstClr val="white"/>
                </a:solidFill>
                <a:effectLst/>
                <a:uLnTx/>
                <a:uFillTx/>
                <a:latin typeface="Museo Sans 300"/>
                <a:ea typeface="+mn-ea"/>
                <a:cs typeface="+mn-cs"/>
              </a:endParaRPr>
            </a:p>
          </p:txBody>
        </p:sp>
      </p:grpSp>
      <p:grpSp>
        <p:nvGrpSpPr>
          <p:cNvPr id="80" name="Group 79">
            <a:extLst>
              <a:ext uri="{FF2B5EF4-FFF2-40B4-BE49-F238E27FC236}">
                <a16:creationId xmlns:a16="http://schemas.microsoft.com/office/drawing/2014/main" id="{1C5C18B6-3DBD-4E2F-915D-47AB2569C6CB}"/>
              </a:ext>
            </a:extLst>
          </p:cNvPr>
          <p:cNvGrpSpPr/>
          <p:nvPr/>
        </p:nvGrpSpPr>
        <p:grpSpPr>
          <a:xfrm>
            <a:off x="1256" y="5089726"/>
            <a:ext cx="1932616" cy="923330"/>
            <a:chOff x="1" y="5089726"/>
            <a:chExt cx="1932616" cy="923330"/>
          </a:xfrm>
        </p:grpSpPr>
        <p:sp>
          <p:nvSpPr>
            <p:cNvPr id="81" name="Rektangel 5">
              <a:extLst>
                <a:ext uri="{FF2B5EF4-FFF2-40B4-BE49-F238E27FC236}">
                  <a16:creationId xmlns:a16="http://schemas.microsoft.com/office/drawing/2014/main" id="{1D3068AA-1E9C-43E3-873E-84AEFDD8EE36}"/>
                </a:ext>
              </a:extLst>
            </p:cNvPr>
            <p:cNvSpPr/>
            <p:nvPr/>
          </p:nvSpPr>
          <p:spPr>
            <a:xfrm>
              <a:off x="1" y="5264034"/>
              <a:ext cx="1932616" cy="636315"/>
            </a:xfrm>
            <a:prstGeom prst="rect">
              <a:avLst/>
            </a:prstGeom>
            <a:solidFill>
              <a:schemeClr val="accent3"/>
            </a:solid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white"/>
                </a:solidFill>
                <a:effectLst/>
                <a:uLnTx/>
                <a:uFillTx/>
                <a:latin typeface="Museo Sans 300"/>
                <a:ea typeface="+mn-ea"/>
                <a:cs typeface="+mn-cs"/>
              </a:endParaRPr>
            </a:p>
          </p:txBody>
        </p:sp>
        <p:sp>
          <p:nvSpPr>
            <p:cNvPr id="82" name="Rektangel 16">
              <a:extLst>
                <a:ext uri="{FF2B5EF4-FFF2-40B4-BE49-F238E27FC236}">
                  <a16:creationId xmlns:a16="http://schemas.microsoft.com/office/drawing/2014/main" id="{E3CEB1AD-EEE5-434F-B721-0D8BEA9C2F3B}"/>
                </a:ext>
              </a:extLst>
            </p:cNvPr>
            <p:cNvSpPr/>
            <p:nvPr/>
          </p:nvSpPr>
          <p:spPr>
            <a:xfrm>
              <a:off x="354538" y="5089726"/>
              <a:ext cx="780983" cy="92333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uLnTx/>
                  <a:uFillTx/>
                  <a:latin typeface="Museo Sans 300"/>
                  <a:ea typeface="+mn-ea"/>
                  <a:cs typeface="+mn-cs"/>
                </a:rPr>
                <a:t>L</a:t>
              </a:r>
              <a:r>
                <a:rPr kumimoji="0" lang="en-US" sz="1100" b="1" i="0" u="none" strike="noStrike" kern="1200" cap="none" spc="0" normalizeH="0" baseline="0" noProof="0">
                  <a:ln>
                    <a:noFill/>
                  </a:ln>
                  <a:solidFill>
                    <a:prstClr val="white"/>
                  </a:solidFill>
                  <a:effectLst/>
                  <a:uLnTx/>
                  <a:uFillTx/>
                  <a:latin typeface="Museo Sans 300"/>
                  <a:ea typeface="+mn-ea"/>
                  <a:cs typeface="+mn-cs"/>
                </a:rPr>
                <a:t>EGAL</a:t>
              </a:r>
              <a:endParaRPr kumimoji="0" lang="nb-NO" sz="1100" b="1" i="0" u="none" strike="noStrike" kern="1200" cap="none" spc="0" normalizeH="0" baseline="0" noProof="0">
                <a:ln>
                  <a:noFill/>
                </a:ln>
                <a:solidFill>
                  <a:prstClr val="white"/>
                </a:solidFill>
                <a:effectLst/>
                <a:uLnTx/>
                <a:uFillTx/>
                <a:latin typeface="Museo Sans 300"/>
                <a:ea typeface="+mn-ea"/>
                <a:cs typeface="+mn-cs"/>
              </a:endParaRPr>
            </a:p>
          </p:txBody>
        </p:sp>
      </p:grpSp>
      <p:sp>
        <p:nvSpPr>
          <p:cNvPr id="83" name="Rectangle 82">
            <a:extLst>
              <a:ext uri="{FF2B5EF4-FFF2-40B4-BE49-F238E27FC236}">
                <a16:creationId xmlns:a16="http://schemas.microsoft.com/office/drawing/2014/main" id="{820A4479-C6CF-47E1-9EC1-53039DB06827}"/>
              </a:ext>
            </a:extLst>
          </p:cNvPr>
          <p:cNvSpPr/>
          <p:nvPr/>
        </p:nvSpPr>
        <p:spPr>
          <a:xfrm>
            <a:off x="-39441" y="2337400"/>
            <a:ext cx="2037289" cy="3669045"/>
          </a:xfrm>
          <a:prstGeom prst="rect">
            <a:avLst/>
          </a:prstGeom>
          <a:solidFill>
            <a:srgbClr val="FBF7F5">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white"/>
              </a:solidFill>
              <a:effectLst/>
              <a:uLnTx/>
              <a:uFillTx/>
              <a:latin typeface="Museo Sans 300"/>
              <a:ea typeface="+mn-ea"/>
              <a:cs typeface="+mn-cs"/>
            </a:endParaRPr>
          </a:p>
        </p:txBody>
      </p:sp>
    </p:spTree>
    <p:extLst>
      <p:ext uri="{BB962C8B-B14F-4D97-AF65-F5344CB8AC3E}">
        <p14:creationId xmlns:p14="http://schemas.microsoft.com/office/powerpoint/2010/main" val="12118620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Rectangle 61">
            <a:extLst>
              <a:ext uri="{FF2B5EF4-FFF2-40B4-BE49-F238E27FC236}">
                <a16:creationId xmlns:a16="http://schemas.microsoft.com/office/drawing/2014/main" id="{01F7ADEF-0825-49AA-8FD3-555BC9FD5000}"/>
              </a:ext>
            </a:extLst>
          </p:cNvPr>
          <p:cNvSpPr/>
          <p:nvPr/>
        </p:nvSpPr>
        <p:spPr>
          <a:xfrm>
            <a:off x="2189900" y="2056245"/>
            <a:ext cx="6832179" cy="2979342"/>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400" b="0" i="0" u="none" strike="noStrike" kern="1200" cap="none" spc="0" normalizeH="0" baseline="0" noProof="0">
                <a:ln>
                  <a:noFill/>
                </a:ln>
                <a:solidFill>
                  <a:srgbClr val="000000"/>
                </a:solidFill>
                <a:effectLst/>
                <a:uLnTx/>
                <a:uFillTx/>
                <a:latin typeface="Museo Sans 300"/>
                <a:ea typeface="Calibri" panose="020F0502020204030204" pitchFamily="34" charset="0"/>
                <a:cs typeface="+mn-cs"/>
              </a:rPr>
              <a:t>Økonomiske forhold </a:t>
            </a:r>
            <a:r>
              <a:rPr kumimoji="0" lang="nb-NO" sz="1400" b="0" i="0" u="none" strike="noStrike" kern="1200" cap="none" spc="0" normalizeH="0" baseline="0" noProof="0">
                <a:ln>
                  <a:noFill/>
                </a:ln>
                <a:solidFill>
                  <a:srgbClr val="333030"/>
                </a:solidFill>
                <a:effectLst/>
                <a:uLnTx/>
                <a:uFillTx/>
                <a:latin typeface="Museo Sans 300"/>
                <a:ea typeface="Calibri" panose="020F0502020204030204" pitchFamily="34" charset="0"/>
                <a:cs typeface="+mn-cs"/>
              </a:rPr>
              <a:t>påvirker alle virksomheter og kunder. Driverne trenger ikke å ha direkte effekt på virksomheten din, men kan påvirke indirekte. Kanskje har driveren påvirkning på andre aktører i bransjen eller påvirkning på kjøpekraften til kundene dine? </a:t>
            </a:r>
            <a:endParaRPr kumimoji="0" lang="nb-NO" sz="1400" b="0" i="0" u="none" strike="noStrike" kern="1200" cap="none" spc="0" normalizeH="0" baseline="0" noProof="0">
              <a:ln>
                <a:noFill/>
              </a:ln>
              <a:solidFill>
                <a:srgbClr val="333030"/>
              </a:solidFill>
              <a:effectLst/>
              <a:uLnTx/>
              <a:uFillTx/>
              <a:latin typeface="Museo Sans 300"/>
              <a:ea typeface="+mn-ea"/>
              <a:cs typeface="+mn-cs"/>
            </a:endParaRPr>
          </a:p>
          <a:p>
            <a:pPr marL="0" marR="0" lvl="0" indent="0" algn="l" defTabSz="914400" rtl="0" eaLnBrk="1" fontAlgn="auto" latinLnBrk="0" hangingPunct="1">
              <a:lnSpc>
                <a:spcPct val="107000"/>
              </a:lnSpc>
              <a:spcBef>
                <a:spcPts val="0"/>
              </a:spcBef>
              <a:spcAft>
                <a:spcPts val="800"/>
              </a:spcAft>
              <a:buClrTx/>
              <a:buSzTx/>
              <a:buFontTx/>
              <a:buNone/>
              <a:tabLst/>
              <a:defRPr/>
            </a:pPr>
            <a:br>
              <a:rPr kumimoji="0" lang="nb-NO" sz="1400" b="0" i="0" u="none" strike="noStrike" kern="1200" cap="none" spc="0" normalizeH="0" baseline="0" noProof="0">
                <a:ln>
                  <a:noFill/>
                </a:ln>
                <a:solidFill>
                  <a:srgbClr val="333030"/>
                </a:solidFill>
                <a:effectLst/>
                <a:uLnTx/>
                <a:uFillTx/>
                <a:latin typeface="Museo Sans 300"/>
                <a:ea typeface="+mn-ea"/>
                <a:cs typeface="Times New Roman" panose="02020603050405020304" pitchFamily="18" charset="0"/>
              </a:rPr>
            </a:br>
            <a:br>
              <a:rPr kumimoji="0" lang="nb-NO" sz="1400" b="0" i="0" u="none" strike="noStrike" kern="1200" cap="none" spc="0" normalizeH="0" baseline="0" noProof="0">
                <a:ln>
                  <a:noFill/>
                </a:ln>
                <a:solidFill>
                  <a:srgbClr val="333030"/>
                </a:solidFill>
                <a:effectLst/>
                <a:uLnTx/>
                <a:uFillTx/>
                <a:latin typeface="Museo Sans 300"/>
                <a:ea typeface="+mn-ea"/>
                <a:cs typeface="Times New Roman" panose="02020603050405020304" pitchFamily="18" charset="0"/>
              </a:rPr>
            </a:br>
            <a:r>
              <a:rPr kumimoji="0" lang="nb-NO" sz="1400" b="1" i="0" u="none" strike="noStrike" kern="1200" cap="none" spc="0" normalizeH="0" baseline="0" noProof="0">
                <a:ln>
                  <a:noFill/>
                </a:ln>
                <a:solidFill>
                  <a:srgbClr val="333030"/>
                </a:solidFill>
                <a:effectLst/>
                <a:uLnTx/>
                <a:uFillTx/>
                <a:latin typeface="Museo Sans 300"/>
                <a:ea typeface="+mn-ea"/>
                <a:cs typeface="Times New Roman" panose="02020603050405020304" pitchFamily="18" charset="0"/>
              </a:rPr>
              <a:t>Nyttige spørsmål:</a:t>
            </a:r>
          </a:p>
          <a:p>
            <a:pPr marL="342900" marR="0" lvl="0" indent="-342900" algn="l" defTabSz="914400" rtl="0" eaLnBrk="1" fontAlgn="auto" latinLnBrk="0" hangingPunct="1">
              <a:lnSpc>
                <a:spcPct val="100000"/>
              </a:lnSpc>
              <a:spcBef>
                <a:spcPts val="0"/>
              </a:spcBef>
              <a:spcAft>
                <a:spcPts val="400"/>
              </a:spcAft>
              <a:buClrTx/>
              <a:buSzTx/>
              <a:buFontTx/>
              <a:buAutoNum type="arabicPeriod"/>
              <a:tabLst/>
              <a:defRPr/>
            </a:pPr>
            <a:r>
              <a:rPr kumimoji="0" lang="nb-NO" sz="1400" b="0" i="0" u="none" strike="noStrike" kern="1200" cap="none" spc="0" normalizeH="0" baseline="0" noProof="0">
                <a:ln>
                  <a:noFill/>
                </a:ln>
                <a:solidFill>
                  <a:srgbClr val="333030"/>
                </a:solidFill>
                <a:effectLst/>
                <a:uLnTx/>
                <a:uFillTx/>
                <a:latin typeface="Museo Sans 300"/>
                <a:ea typeface="+mn-ea"/>
                <a:cs typeface="Times New Roman" panose="02020603050405020304" pitchFamily="18" charset="0"/>
              </a:rPr>
              <a:t>Hvilke sykluser, rentenivå, trender i BNP og disponibel inntekt kan påvirke din virksomhet?</a:t>
            </a:r>
          </a:p>
          <a:p>
            <a:pPr marL="342900" marR="0" lvl="0" indent="-342900" algn="l" defTabSz="914400" rtl="0" eaLnBrk="1" fontAlgn="auto" latinLnBrk="0" hangingPunct="1">
              <a:lnSpc>
                <a:spcPct val="100000"/>
              </a:lnSpc>
              <a:spcBef>
                <a:spcPts val="0"/>
              </a:spcBef>
              <a:spcAft>
                <a:spcPts val="400"/>
              </a:spcAft>
              <a:buClrTx/>
              <a:buSzTx/>
              <a:buFontTx/>
              <a:buAutoNum type="arabicPeriod"/>
              <a:tabLst/>
              <a:defRPr/>
            </a:pPr>
            <a:r>
              <a:rPr kumimoji="0" lang="nb-NO" sz="1400" b="0" i="0" u="none" strike="noStrike" kern="1200" cap="none" spc="0" normalizeH="0" baseline="0" noProof="0">
                <a:ln>
                  <a:noFill/>
                </a:ln>
                <a:solidFill>
                  <a:srgbClr val="333030"/>
                </a:solidFill>
                <a:effectLst/>
                <a:uLnTx/>
                <a:uFillTx/>
                <a:latin typeface="Museo Sans 300"/>
                <a:ea typeface="+mn-ea"/>
                <a:cs typeface="Times New Roman" panose="02020603050405020304" pitchFamily="18" charset="0"/>
              </a:rPr>
              <a:t>Hvordan vil økonomiske faktorer påvirke etterspørsel etter virksomhetens produkter og tjenester?</a:t>
            </a:r>
          </a:p>
          <a:p>
            <a:pPr marL="342900" marR="0" lvl="0" indent="-342900" algn="l" defTabSz="914400" rtl="0" eaLnBrk="1" fontAlgn="auto" latinLnBrk="0" hangingPunct="1">
              <a:lnSpc>
                <a:spcPct val="100000"/>
              </a:lnSpc>
              <a:spcBef>
                <a:spcPts val="0"/>
              </a:spcBef>
              <a:spcAft>
                <a:spcPts val="400"/>
              </a:spcAft>
              <a:buClrTx/>
              <a:buSzTx/>
              <a:buFontTx/>
              <a:buAutoNum type="arabicPeriod"/>
              <a:tabLst/>
              <a:defRPr/>
            </a:pPr>
            <a:r>
              <a:rPr kumimoji="0" lang="nb-NO" sz="1400" b="0" i="0" u="none" strike="noStrike" kern="1200" cap="none" spc="0" normalizeH="0" baseline="0" noProof="0">
                <a:ln>
                  <a:noFill/>
                </a:ln>
                <a:solidFill>
                  <a:srgbClr val="333030"/>
                </a:solidFill>
                <a:effectLst/>
                <a:uLnTx/>
                <a:uFillTx/>
                <a:latin typeface="Museo Sans 300"/>
                <a:ea typeface="+mn-ea"/>
                <a:cs typeface="Times New Roman" panose="02020603050405020304" pitchFamily="18" charset="0"/>
              </a:rPr>
              <a:t>Hvordan forventes inflasjon og økonomisk vekst å utvikle seg fremover?</a:t>
            </a:r>
          </a:p>
          <a:p>
            <a:pPr marL="342900" marR="0" lvl="0" indent="-342900" algn="l" defTabSz="914400" rtl="0" eaLnBrk="1" fontAlgn="auto" latinLnBrk="0" hangingPunct="1">
              <a:lnSpc>
                <a:spcPct val="100000"/>
              </a:lnSpc>
              <a:spcBef>
                <a:spcPts val="0"/>
              </a:spcBef>
              <a:spcAft>
                <a:spcPts val="400"/>
              </a:spcAft>
              <a:buClrTx/>
              <a:buSzTx/>
              <a:buFontTx/>
              <a:buAutoNum type="arabicPeriod"/>
              <a:tabLst/>
              <a:defRPr/>
            </a:pPr>
            <a:r>
              <a:rPr kumimoji="0" lang="nb-NO" sz="1400" b="0" i="0" u="none" strike="noStrike" kern="1200" cap="none" spc="0" normalizeH="0" baseline="0" noProof="0">
                <a:ln>
                  <a:noFill/>
                </a:ln>
                <a:solidFill>
                  <a:srgbClr val="333030"/>
                </a:solidFill>
                <a:effectLst/>
                <a:uLnTx/>
                <a:uFillTx/>
                <a:latin typeface="Museo Sans 300"/>
                <a:ea typeface="+mn-ea"/>
                <a:cs typeface="Times New Roman" panose="02020603050405020304" pitchFamily="18" charset="0"/>
              </a:rPr>
              <a:t>Hvordan påvirkes virksomheten din av høy eller lav arbeidsledighet?</a:t>
            </a:r>
          </a:p>
        </p:txBody>
      </p:sp>
      <p:sp>
        <p:nvSpPr>
          <p:cNvPr id="63" name="TextBox 62">
            <a:extLst>
              <a:ext uri="{FF2B5EF4-FFF2-40B4-BE49-F238E27FC236}">
                <a16:creationId xmlns:a16="http://schemas.microsoft.com/office/drawing/2014/main" id="{31DDC46B-4203-418A-B908-0A1F7BF1BD11}"/>
              </a:ext>
            </a:extLst>
          </p:cNvPr>
          <p:cNvSpPr txBox="1"/>
          <p:nvPr/>
        </p:nvSpPr>
        <p:spPr>
          <a:xfrm>
            <a:off x="2189900" y="1617823"/>
            <a:ext cx="4301479"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800" b="1" i="0" u="none" strike="noStrike" kern="1200" cap="small" spc="0" normalizeH="0" baseline="0" noProof="0">
                <a:ln>
                  <a:noFill/>
                </a:ln>
                <a:solidFill>
                  <a:srgbClr val="333030"/>
                </a:solidFill>
                <a:effectLst/>
                <a:uLnTx/>
                <a:uFillTx/>
                <a:latin typeface="Museo Sans 300"/>
                <a:ea typeface="+mn-ea"/>
                <a:cs typeface="+mn-cs"/>
              </a:rPr>
              <a:t>Økonomiske drivere</a:t>
            </a:r>
          </a:p>
        </p:txBody>
      </p:sp>
      <p:cxnSp>
        <p:nvCxnSpPr>
          <p:cNvPr id="64" name="Straight Connector 63">
            <a:extLst>
              <a:ext uri="{FF2B5EF4-FFF2-40B4-BE49-F238E27FC236}">
                <a16:creationId xmlns:a16="http://schemas.microsoft.com/office/drawing/2014/main" id="{8F391E76-A297-42E5-9278-C94973B1EE01}"/>
              </a:ext>
            </a:extLst>
          </p:cNvPr>
          <p:cNvCxnSpPr/>
          <p:nvPr/>
        </p:nvCxnSpPr>
        <p:spPr>
          <a:xfrm>
            <a:off x="2284101" y="1987155"/>
            <a:ext cx="36394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grpSp>
        <p:nvGrpSpPr>
          <p:cNvPr id="65" name="Group 64">
            <a:extLst>
              <a:ext uri="{FF2B5EF4-FFF2-40B4-BE49-F238E27FC236}">
                <a16:creationId xmlns:a16="http://schemas.microsoft.com/office/drawing/2014/main" id="{3E6B2B41-4155-4563-AEA7-D469A4C66CB7}"/>
              </a:ext>
            </a:extLst>
          </p:cNvPr>
          <p:cNvGrpSpPr/>
          <p:nvPr/>
        </p:nvGrpSpPr>
        <p:grpSpPr>
          <a:xfrm>
            <a:off x="1256" y="2937580"/>
            <a:ext cx="1932616" cy="923330"/>
            <a:chOff x="1" y="2936534"/>
            <a:chExt cx="1932616" cy="923330"/>
          </a:xfrm>
        </p:grpSpPr>
        <p:sp>
          <p:nvSpPr>
            <p:cNvPr id="66" name="Rektangel 5">
              <a:extLst>
                <a:ext uri="{FF2B5EF4-FFF2-40B4-BE49-F238E27FC236}">
                  <a16:creationId xmlns:a16="http://schemas.microsoft.com/office/drawing/2014/main" id="{3755BCCC-A770-44F9-903E-5C3274E14496}"/>
                </a:ext>
              </a:extLst>
            </p:cNvPr>
            <p:cNvSpPr/>
            <p:nvPr/>
          </p:nvSpPr>
          <p:spPr>
            <a:xfrm>
              <a:off x="1" y="3110842"/>
              <a:ext cx="1932616" cy="636315"/>
            </a:xfrm>
            <a:prstGeom prst="rect">
              <a:avLst/>
            </a:prstGeom>
            <a:solidFill>
              <a:schemeClr val="accent3"/>
            </a:solid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white"/>
                </a:solidFill>
                <a:effectLst/>
                <a:uLnTx/>
                <a:uFillTx/>
                <a:latin typeface="Museo Sans 300"/>
                <a:ea typeface="+mn-ea"/>
                <a:cs typeface="+mn-cs"/>
              </a:endParaRPr>
            </a:p>
          </p:txBody>
        </p:sp>
        <p:sp>
          <p:nvSpPr>
            <p:cNvPr id="67" name="Rektangel 16">
              <a:extLst>
                <a:ext uri="{FF2B5EF4-FFF2-40B4-BE49-F238E27FC236}">
                  <a16:creationId xmlns:a16="http://schemas.microsoft.com/office/drawing/2014/main" id="{7394E974-44DB-4C14-9DDD-A6CDA1237693}"/>
                </a:ext>
              </a:extLst>
            </p:cNvPr>
            <p:cNvSpPr/>
            <p:nvPr/>
          </p:nvSpPr>
          <p:spPr>
            <a:xfrm>
              <a:off x="354538" y="2936534"/>
              <a:ext cx="864339" cy="92333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uLnTx/>
                  <a:uFillTx/>
                  <a:latin typeface="Museo Sans 300"/>
                  <a:ea typeface="+mn-ea"/>
                  <a:cs typeface="+mn-cs"/>
                </a:rPr>
                <a:t>S</a:t>
              </a:r>
              <a:r>
                <a:rPr kumimoji="0" lang="en-US" sz="1100" b="1" i="0" u="none" strike="noStrike" kern="1200" cap="none" spc="0" normalizeH="0" baseline="0" noProof="0">
                  <a:ln>
                    <a:noFill/>
                  </a:ln>
                  <a:solidFill>
                    <a:prstClr val="white"/>
                  </a:solidFill>
                  <a:effectLst/>
                  <a:uLnTx/>
                  <a:uFillTx/>
                  <a:latin typeface="Museo Sans 300"/>
                  <a:ea typeface="+mn-ea"/>
                  <a:cs typeface="+mn-cs"/>
                </a:rPr>
                <a:t>OCIAL</a:t>
              </a:r>
              <a:endParaRPr kumimoji="0" lang="nb-NO" sz="1100" b="1" i="0" u="none" strike="noStrike" kern="1200" cap="none" spc="0" normalizeH="0" baseline="0" noProof="0">
                <a:ln>
                  <a:noFill/>
                </a:ln>
                <a:solidFill>
                  <a:prstClr val="white"/>
                </a:solidFill>
                <a:effectLst/>
                <a:uLnTx/>
                <a:uFillTx/>
                <a:latin typeface="Museo Sans 300"/>
                <a:ea typeface="+mn-ea"/>
                <a:cs typeface="+mn-cs"/>
              </a:endParaRPr>
            </a:p>
          </p:txBody>
        </p:sp>
      </p:grpSp>
      <p:grpSp>
        <p:nvGrpSpPr>
          <p:cNvPr id="68" name="Group 67">
            <a:extLst>
              <a:ext uri="{FF2B5EF4-FFF2-40B4-BE49-F238E27FC236}">
                <a16:creationId xmlns:a16="http://schemas.microsoft.com/office/drawing/2014/main" id="{698913E7-FD2E-4FAF-A806-DFA5F72244C7}"/>
              </a:ext>
            </a:extLst>
          </p:cNvPr>
          <p:cNvGrpSpPr/>
          <p:nvPr/>
        </p:nvGrpSpPr>
        <p:grpSpPr>
          <a:xfrm>
            <a:off x="1256" y="3654962"/>
            <a:ext cx="1932616" cy="923330"/>
            <a:chOff x="1" y="3656225"/>
            <a:chExt cx="1932616" cy="923330"/>
          </a:xfrm>
        </p:grpSpPr>
        <p:sp>
          <p:nvSpPr>
            <p:cNvPr id="69" name="Rektangel 5">
              <a:extLst>
                <a:ext uri="{FF2B5EF4-FFF2-40B4-BE49-F238E27FC236}">
                  <a16:creationId xmlns:a16="http://schemas.microsoft.com/office/drawing/2014/main" id="{6D5941EF-23A5-428E-8DC7-E647971B98E0}"/>
                </a:ext>
              </a:extLst>
            </p:cNvPr>
            <p:cNvSpPr/>
            <p:nvPr/>
          </p:nvSpPr>
          <p:spPr>
            <a:xfrm>
              <a:off x="1" y="3830533"/>
              <a:ext cx="1932616" cy="636315"/>
            </a:xfrm>
            <a:prstGeom prst="rect">
              <a:avLst/>
            </a:prstGeom>
            <a:solidFill>
              <a:schemeClr val="accent3"/>
            </a:solid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white"/>
                </a:solidFill>
                <a:effectLst/>
                <a:uLnTx/>
                <a:uFillTx/>
                <a:latin typeface="Museo Sans 300"/>
                <a:ea typeface="+mn-ea"/>
                <a:cs typeface="+mn-cs"/>
              </a:endParaRPr>
            </a:p>
          </p:txBody>
        </p:sp>
        <p:sp>
          <p:nvSpPr>
            <p:cNvPr id="70" name="Rektangel 16">
              <a:extLst>
                <a:ext uri="{FF2B5EF4-FFF2-40B4-BE49-F238E27FC236}">
                  <a16:creationId xmlns:a16="http://schemas.microsoft.com/office/drawing/2014/main" id="{E0D295E9-3BBE-46FB-8B6B-1E0791C12C9D}"/>
                </a:ext>
              </a:extLst>
            </p:cNvPr>
            <p:cNvSpPr/>
            <p:nvPr/>
          </p:nvSpPr>
          <p:spPr>
            <a:xfrm>
              <a:off x="354538" y="3656225"/>
              <a:ext cx="1452642" cy="92333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uLnTx/>
                  <a:uFillTx/>
                  <a:latin typeface="Museo Sans 300"/>
                  <a:ea typeface="+mn-ea"/>
                  <a:cs typeface="+mn-cs"/>
                </a:rPr>
                <a:t>T</a:t>
              </a:r>
              <a:r>
                <a:rPr kumimoji="0" lang="en-US" sz="1100" b="1" i="0" u="none" strike="noStrike" kern="1200" cap="none" spc="0" normalizeH="0" baseline="0" noProof="0">
                  <a:ln>
                    <a:noFill/>
                  </a:ln>
                  <a:solidFill>
                    <a:prstClr val="white"/>
                  </a:solidFill>
                  <a:effectLst/>
                  <a:uLnTx/>
                  <a:uFillTx/>
                  <a:latin typeface="Museo Sans 300"/>
                  <a:ea typeface="+mn-ea"/>
                  <a:cs typeface="+mn-cs"/>
                </a:rPr>
                <a:t>ECHNOLOGICAL</a:t>
              </a:r>
              <a:endParaRPr kumimoji="0" lang="nb-NO" sz="8000" b="1" i="0" u="none" strike="noStrike" kern="1200" cap="none" spc="0" normalizeH="0" baseline="0" noProof="0">
                <a:ln>
                  <a:noFill/>
                </a:ln>
                <a:solidFill>
                  <a:prstClr val="white"/>
                </a:solidFill>
                <a:effectLst/>
                <a:uLnTx/>
                <a:uFillTx/>
                <a:latin typeface="Museo Sans 300"/>
                <a:ea typeface="+mn-ea"/>
                <a:cs typeface="+mn-cs"/>
              </a:endParaRPr>
            </a:p>
          </p:txBody>
        </p:sp>
      </p:grpSp>
      <p:grpSp>
        <p:nvGrpSpPr>
          <p:cNvPr id="71" name="Group 70">
            <a:extLst>
              <a:ext uri="{FF2B5EF4-FFF2-40B4-BE49-F238E27FC236}">
                <a16:creationId xmlns:a16="http://schemas.microsoft.com/office/drawing/2014/main" id="{F755D57B-386E-48CC-93D8-0B777D71DC9F}"/>
              </a:ext>
            </a:extLst>
          </p:cNvPr>
          <p:cNvGrpSpPr/>
          <p:nvPr/>
        </p:nvGrpSpPr>
        <p:grpSpPr>
          <a:xfrm>
            <a:off x="1256" y="2216992"/>
            <a:ext cx="1932616" cy="923330"/>
            <a:chOff x="1" y="4370253"/>
            <a:chExt cx="1932616" cy="923330"/>
          </a:xfrm>
        </p:grpSpPr>
        <p:sp>
          <p:nvSpPr>
            <p:cNvPr id="72" name="Rektangel 5">
              <a:extLst>
                <a:ext uri="{FF2B5EF4-FFF2-40B4-BE49-F238E27FC236}">
                  <a16:creationId xmlns:a16="http://schemas.microsoft.com/office/drawing/2014/main" id="{4E705271-32F8-4D4B-B102-F2E8494B8BB3}"/>
                </a:ext>
              </a:extLst>
            </p:cNvPr>
            <p:cNvSpPr/>
            <p:nvPr/>
          </p:nvSpPr>
          <p:spPr>
            <a:xfrm>
              <a:off x="1" y="4544561"/>
              <a:ext cx="1932616" cy="636315"/>
            </a:xfrm>
            <a:prstGeom prst="rect">
              <a:avLst/>
            </a:prstGeom>
            <a:solidFill>
              <a:schemeClr val="accent3"/>
            </a:solid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white"/>
                </a:solidFill>
                <a:effectLst/>
                <a:uLnTx/>
                <a:uFillTx/>
                <a:latin typeface="Museo Sans 300"/>
                <a:ea typeface="+mn-ea"/>
                <a:cs typeface="+mn-cs"/>
              </a:endParaRPr>
            </a:p>
          </p:txBody>
        </p:sp>
        <p:sp>
          <p:nvSpPr>
            <p:cNvPr id="73" name="Rektangel 16">
              <a:extLst>
                <a:ext uri="{FF2B5EF4-FFF2-40B4-BE49-F238E27FC236}">
                  <a16:creationId xmlns:a16="http://schemas.microsoft.com/office/drawing/2014/main" id="{07FA6448-9484-4C87-B6CD-23782C74ABB2}"/>
                </a:ext>
              </a:extLst>
            </p:cNvPr>
            <p:cNvSpPr/>
            <p:nvPr/>
          </p:nvSpPr>
          <p:spPr>
            <a:xfrm>
              <a:off x="354538" y="4370253"/>
              <a:ext cx="1119217" cy="92333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uLnTx/>
                  <a:uFillTx/>
                  <a:latin typeface="Museo Sans 300"/>
                  <a:ea typeface="+mn-ea"/>
                  <a:cs typeface="+mn-cs"/>
                </a:rPr>
                <a:t>E</a:t>
              </a:r>
              <a:r>
                <a:rPr kumimoji="0" lang="en-US" sz="1100" b="1" i="0" u="none" strike="noStrike" kern="1200" cap="none" spc="0" normalizeH="0" baseline="0" noProof="0">
                  <a:ln>
                    <a:noFill/>
                  </a:ln>
                  <a:solidFill>
                    <a:prstClr val="white"/>
                  </a:solidFill>
                  <a:effectLst/>
                  <a:uLnTx/>
                  <a:uFillTx/>
                  <a:latin typeface="Museo Sans 300"/>
                  <a:ea typeface="+mn-ea"/>
                  <a:cs typeface="+mn-cs"/>
                </a:rPr>
                <a:t>CONOMIC</a:t>
              </a:r>
              <a:endParaRPr kumimoji="0" lang="nb-NO" sz="1100" b="1" i="0" u="none" strike="noStrike" kern="1200" cap="none" spc="0" normalizeH="0" baseline="0" noProof="0">
                <a:ln>
                  <a:noFill/>
                </a:ln>
                <a:solidFill>
                  <a:prstClr val="white"/>
                </a:solidFill>
                <a:effectLst/>
                <a:uLnTx/>
                <a:uFillTx/>
                <a:latin typeface="Museo Sans 300"/>
                <a:ea typeface="+mn-ea"/>
                <a:cs typeface="+mn-cs"/>
              </a:endParaRPr>
            </a:p>
          </p:txBody>
        </p:sp>
      </p:grpSp>
      <p:grpSp>
        <p:nvGrpSpPr>
          <p:cNvPr id="74" name="Group 73">
            <a:extLst>
              <a:ext uri="{FF2B5EF4-FFF2-40B4-BE49-F238E27FC236}">
                <a16:creationId xmlns:a16="http://schemas.microsoft.com/office/drawing/2014/main" id="{5019EBDE-8312-4E85-A59C-59B0F25766E3}"/>
              </a:ext>
            </a:extLst>
          </p:cNvPr>
          <p:cNvGrpSpPr/>
          <p:nvPr/>
        </p:nvGrpSpPr>
        <p:grpSpPr>
          <a:xfrm>
            <a:off x="0" y="4372344"/>
            <a:ext cx="1932616" cy="923330"/>
            <a:chOff x="0" y="2210085"/>
            <a:chExt cx="1932616" cy="923330"/>
          </a:xfrm>
        </p:grpSpPr>
        <p:sp>
          <p:nvSpPr>
            <p:cNvPr id="75" name="Rektangel 5">
              <a:extLst>
                <a:ext uri="{FF2B5EF4-FFF2-40B4-BE49-F238E27FC236}">
                  <a16:creationId xmlns:a16="http://schemas.microsoft.com/office/drawing/2014/main" id="{1F2D776C-6928-4C78-A37F-018AFC180EDB}"/>
                </a:ext>
              </a:extLst>
            </p:cNvPr>
            <p:cNvSpPr/>
            <p:nvPr/>
          </p:nvSpPr>
          <p:spPr>
            <a:xfrm>
              <a:off x="0" y="2384393"/>
              <a:ext cx="1932616" cy="636315"/>
            </a:xfrm>
            <a:prstGeom prst="rect">
              <a:avLst/>
            </a:prstGeom>
            <a:solidFill>
              <a:schemeClr val="accent3"/>
            </a:solid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white"/>
                </a:solidFill>
                <a:effectLst/>
                <a:uLnTx/>
                <a:uFillTx/>
                <a:latin typeface="Museo Sans 300"/>
                <a:ea typeface="+mn-ea"/>
                <a:cs typeface="+mn-cs"/>
              </a:endParaRPr>
            </a:p>
          </p:txBody>
        </p:sp>
        <p:sp>
          <p:nvSpPr>
            <p:cNvPr id="76" name="Rektangel 16">
              <a:extLst>
                <a:ext uri="{FF2B5EF4-FFF2-40B4-BE49-F238E27FC236}">
                  <a16:creationId xmlns:a16="http://schemas.microsoft.com/office/drawing/2014/main" id="{ED1465CD-2C9E-45C8-BAFB-7AA4D4312AA6}"/>
                </a:ext>
              </a:extLst>
            </p:cNvPr>
            <p:cNvSpPr/>
            <p:nvPr/>
          </p:nvSpPr>
          <p:spPr>
            <a:xfrm>
              <a:off x="354537" y="2210085"/>
              <a:ext cx="1505540" cy="92333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uLnTx/>
                  <a:uFillTx/>
                  <a:latin typeface="Museo Sans 300"/>
                  <a:ea typeface="+mn-ea"/>
                  <a:cs typeface="+mn-cs"/>
                </a:rPr>
                <a:t>E</a:t>
              </a:r>
              <a:r>
                <a:rPr kumimoji="0" lang="en-US" sz="1100" b="1" i="0" u="none" strike="noStrike" kern="1200" cap="none" spc="0" normalizeH="0" baseline="0" noProof="0">
                  <a:ln>
                    <a:noFill/>
                  </a:ln>
                  <a:solidFill>
                    <a:prstClr val="white"/>
                  </a:solidFill>
                  <a:effectLst/>
                  <a:uLnTx/>
                  <a:uFillTx/>
                  <a:latin typeface="Museo Sans 300"/>
                  <a:ea typeface="+mn-ea"/>
                  <a:cs typeface="+mn-cs"/>
                </a:rPr>
                <a:t>NVIRONMENTAL</a:t>
              </a:r>
              <a:endParaRPr kumimoji="0" lang="nb-NO" sz="1100" b="1" i="0" u="none" strike="noStrike" kern="1200" cap="none" spc="0" normalizeH="0" baseline="0" noProof="0">
                <a:ln>
                  <a:noFill/>
                </a:ln>
                <a:solidFill>
                  <a:prstClr val="white"/>
                </a:solidFill>
                <a:effectLst/>
                <a:uLnTx/>
                <a:uFillTx/>
                <a:latin typeface="Museo Sans 300"/>
                <a:ea typeface="+mn-ea"/>
                <a:cs typeface="+mn-cs"/>
              </a:endParaRPr>
            </a:p>
          </p:txBody>
        </p:sp>
      </p:grpSp>
      <p:grpSp>
        <p:nvGrpSpPr>
          <p:cNvPr id="77" name="Group 76">
            <a:extLst>
              <a:ext uri="{FF2B5EF4-FFF2-40B4-BE49-F238E27FC236}">
                <a16:creationId xmlns:a16="http://schemas.microsoft.com/office/drawing/2014/main" id="{3A41F23D-A807-45AC-BE64-97FA706D80CE}"/>
              </a:ext>
            </a:extLst>
          </p:cNvPr>
          <p:cNvGrpSpPr/>
          <p:nvPr/>
        </p:nvGrpSpPr>
        <p:grpSpPr>
          <a:xfrm>
            <a:off x="1256" y="1502816"/>
            <a:ext cx="1932616" cy="923330"/>
            <a:chOff x="2513" y="1502816"/>
            <a:chExt cx="1932616" cy="923330"/>
          </a:xfrm>
        </p:grpSpPr>
        <p:sp>
          <p:nvSpPr>
            <p:cNvPr id="78" name="Rektangel 5">
              <a:extLst>
                <a:ext uri="{FF2B5EF4-FFF2-40B4-BE49-F238E27FC236}">
                  <a16:creationId xmlns:a16="http://schemas.microsoft.com/office/drawing/2014/main" id="{14A8F4C9-9215-436A-8328-158E435434BC}"/>
                </a:ext>
              </a:extLst>
            </p:cNvPr>
            <p:cNvSpPr/>
            <p:nvPr/>
          </p:nvSpPr>
          <p:spPr>
            <a:xfrm>
              <a:off x="2513" y="1677124"/>
              <a:ext cx="1932616" cy="636315"/>
            </a:xfrm>
            <a:prstGeom prst="rect">
              <a:avLst/>
            </a:prstGeom>
            <a:solidFill>
              <a:schemeClr val="accent3"/>
            </a:solid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white"/>
                </a:solidFill>
                <a:effectLst/>
                <a:uLnTx/>
                <a:uFillTx/>
                <a:latin typeface="Museo Sans 300"/>
                <a:ea typeface="+mn-ea"/>
                <a:cs typeface="+mn-cs"/>
              </a:endParaRPr>
            </a:p>
          </p:txBody>
        </p:sp>
        <p:sp>
          <p:nvSpPr>
            <p:cNvPr id="79" name="Rektangel 16">
              <a:extLst>
                <a:ext uri="{FF2B5EF4-FFF2-40B4-BE49-F238E27FC236}">
                  <a16:creationId xmlns:a16="http://schemas.microsoft.com/office/drawing/2014/main" id="{22A21645-4FE9-4CE2-A119-2BE193E56D3E}"/>
                </a:ext>
              </a:extLst>
            </p:cNvPr>
            <p:cNvSpPr/>
            <p:nvPr/>
          </p:nvSpPr>
          <p:spPr>
            <a:xfrm>
              <a:off x="357050" y="1502816"/>
              <a:ext cx="1072730" cy="92333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uLnTx/>
                  <a:uFillTx/>
                  <a:latin typeface="Museo Sans 300"/>
                  <a:ea typeface="+mn-ea"/>
                  <a:cs typeface="+mn-cs"/>
                </a:rPr>
                <a:t>P</a:t>
              </a:r>
              <a:r>
                <a:rPr kumimoji="0" lang="en-US" sz="1100" b="1" i="0" u="none" strike="noStrike" kern="1200" cap="none" spc="0" normalizeH="0" baseline="0" noProof="0">
                  <a:ln>
                    <a:noFill/>
                  </a:ln>
                  <a:solidFill>
                    <a:prstClr val="white"/>
                  </a:solidFill>
                  <a:effectLst/>
                  <a:uLnTx/>
                  <a:uFillTx/>
                  <a:latin typeface="Museo Sans 300"/>
                  <a:ea typeface="+mn-ea"/>
                  <a:cs typeface="+mn-cs"/>
                </a:rPr>
                <a:t>OLITICAL</a:t>
              </a:r>
              <a:endParaRPr kumimoji="0" lang="nb-NO" sz="1100" b="1" i="0" u="none" strike="noStrike" kern="1200" cap="none" spc="0" normalizeH="0" baseline="0" noProof="0">
                <a:ln>
                  <a:noFill/>
                </a:ln>
                <a:solidFill>
                  <a:prstClr val="white"/>
                </a:solidFill>
                <a:effectLst/>
                <a:uLnTx/>
                <a:uFillTx/>
                <a:latin typeface="Museo Sans 300"/>
                <a:ea typeface="+mn-ea"/>
                <a:cs typeface="+mn-cs"/>
              </a:endParaRPr>
            </a:p>
          </p:txBody>
        </p:sp>
      </p:grpSp>
      <p:grpSp>
        <p:nvGrpSpPr>
          <p:cNvPr id="80" name="Group 79">
            <a:extLst>
              <a:ext uri="{FF2B5EF4-FFF2-40B4-BE49-F238E27FC236}">
                <a16:creationId xmlns:a16="http://schemas.microsoft.com/office/drawing/2014/main" id="{3887927D-518D-4218-A0BC-51DEDCC43E8D}"/>
              </a:ext>
            </a:extLst>
          </p:cNvPr>
          <p:cNvGrpSpPr/>
          <p:nvPr/>
        </p:nvGrpSpPr>
        <p:grpSpPr>
          <a:xfrm>
            <a:off x="1256" y="5089726"/>
            <a:ext cx="1932616" cy="923330"/>
            <a:chOff x="1" y="5089726"/>
            <a:chExt cx="1932616" cy="923330"/>
          </a:xfrm>
        </p:grpSpPr>
        <p:sp>
          <p:nvSpPr>
            <p:cNvPr id="81" name="Rektangel 5">
              <a:extLst>
                <a:ext uri="{FF2B5EF4-FFF2-40B4-BE49-F238E27FC236}">
                  <a16:creationId xmlns:a16="http://schemas.microsoft.com/office/drawing/2014/main" id="{2330802D-728A-4A8B-A299-DD9C8A78D411}"/>
                </a:ext>
              </a:extLst>
            </p:cNvPr>
            <p:cNvSpPr/>
            <p:nvPr/>
          </p:nvSpPr>
          <p:spPr>
            <a:xfrm>
              <a:off x="1" y="5264034"/>
              <a:ext cx="1932616" cy="636315"/>
            </a:xfrm>
            <a:prstGeom prst="rect">
              <a:avLst/>
            </a:prstGeom>
            <a:solidFill>
              <a:schemeClr val="accent3"/>
            </a:solid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white"/>
                </a:solidFill>
                <a:effectLst/>
                <a:uLnTx/>
                <a:uFillTx/>
                <a:latin typeface="Museo Sans 300"/>
                <a:ea typeface="+mn-ea"/>
                <a:cs typeface="+mn-cs"/>
              </a:endParaRPr>
            </a:p>
          </p:txBody>
        </p:sp>
        <p:sp>
          <p:nvSpPr>
            <p:cNvPr id="82" name="Rektangel 16">
              <a:extLst>
                <a:ext uri="{FF2B5EF4-FFF2-40B4-BE49-F238E27FC236}">
                  <a16:creationId xmlns:a16="http://schemas.microsoft.com/office/drawing/2014/main" id="{610B5728-EE5A-43CD-91D1-12F16948932F}"/>
                </a:ext>
              </a:extLst>
            </p:cNvPr>
            <p:cNvSpPr/>
            <p:nvPr/>
          </p:nvSpPr>
          <p:spPr>
            <a:xfrm>
              <a:off x="354538" y="5089726"/>
              <a:ext cx="780983" cy="92333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uLnTx/>
                  <a:uFillTx/>
                  <a:latin typeface="Museo Sans 300"/>
                  <a:ea typeface="+mn-ea"/>
                  <a:cs typeface="+mn-cs"/>
                </a:rPr>
                <a:t>L</a:t>
              </a:r>
              <a:r>
                <a:rPr kumimoji="0" lang="en-US" sz="1100" b="1" i="0" u="none" strike="noStrike" kern="1200" cap="none" spc="0" normalizeH="0" baseline="0" noProof="0">
                  <a:ln>
                    <a:noFill/>
                  </a:ln>
                  <a:solidFill>
                    <a:prstClr val="white"/>
                  </a:solidFill>
                  <a:effectLst/>
                  <a:uLnTx/>
                  <a:uFillTx/>
                  <a:latin typeface="Museo Sans 300"/>
                  <a:ea typeface="+mn-ea"/>
                  <a:cs typeface="+mn-cs"/>
                </a:rPr>
                <a:t>EGAL</a:t>
              </a:r>
              <a:endParaRPr kumimoji="0" lang="nb-NO" sz="1100" b="1" i="0" u="none" strike="noStrike" kern="1200" cap="none" spc="0" normalizeH="0" baseline="0" noProof="0">
                <a:ln>
                  <a:noFill/>
                </a:ln>
                <a:solidFill>
                  <a:prstClr val="white"/>
                </a:solidFill>
                <a:effectLst/>
                <a:uLnTx/>
                <a:uFillTx/>
                <a:latin typeface="Museo Sans 300"/>
                <a:ea typeface="+mn-ea"/>
                <a:cs typeface="+mn-cs"/>
              </a:endParaRPr>
            </a:p>
          </p:txBody>
        </p:sp>
      </p:grpSp>
      <p:sp>
        <p:nvSpPr>
          <p:cNvPr id="83" name="Rectangle 82">
            <a:extLst>
              <a:ext uri="{FF2B5EF4-FFF2-40B4-BE49-F238E27FC236}">
                <a16:creationId xmlns:a16="http://schemas.microsoft.com/office/drawing/2014/main" id="{B60E20D0-1A89-4968-A3B9-1A1B238F1CF1}"/>
              </a:ext>
            </a:extLst>
          </p:cNvPr>
          <p:cNvSpPr/>
          <p:nvPr/>
        </p:nvSpPr>
        <p:spPr>
          <a:xfrm>
            <a:off x="-39441" y="3089379"/>
            <a:ext cx="2037289" cy="2917066"/>
          </a:xfrm>
          <a:prstGeom prst="rect">
            <a:avLst/>
          </a:prstGeom>
          <a:solidFill>
            <a:srgbClr val="FBF7F5">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white"/>
              </a:solidFill>
              <a:effectLst/>
              <a:uLnTx/>
              <a:uFillTx/>
              <a:latin typeface="Museo Sans 300"/>
              <a:ea typeface="+mn-ea"/>
              <a:cs typeface="+mn-cs"/>
            </a:endParaRPr>
          </a:p>
        </p:txBody>
      </p:sp>
      <p:sp>
        <p:nvSpPr>
          <p:cNvPr id="84" name="Rectangle 83">
            <a:extLst>
              <a:ext uri="{FF2B5EF4-FFF2-40B4-BE49-F238E27FC236}">
                <a16:creationId xmlns:a16="http://schemas.microsoft.com/office/drawing/2014/main" id="{005C7D68-253B-4505-A0C0-6448F6763A64}"/>
              </a:ext>
            </a:extLst>
          </p:cNvPr>
          <p:cNvSpPr/>
          <p:nvPr/>
        </p:nvSpPr>
        <p:spPr>
          <a:xfrm>
            <a:off x="-51081" y="1618029"/>
            <a:ext cx="2037289" cy="709223"/>
          </a:xfrm>
          <a:prstGeom prst="rect">
            <a:avLst/>
          </a:prstGeom>
          <a:solidFill>
            <a:srgbClr val="FBF7F5">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white"/>
              </a:solidFill>
              <a:effectLst/>
              <a:uLnTx/>
              <a:uFillTx/>
              <a:latin typeface="Museo Sans 300"/>
              <a:ea typeface="+mn-ea"/>
              <a:cs typeface="+mn-cs"/>
            </a:endParaRPr>
          </a:p>
        </p:txBody>
      </p:sp>
    </p:spTree>
    <p:extLst>
      <p:ext uri="{BB962C8B-B14F-4D97-AF65-F5344CB8AC3E}">
        <p14:creationId xmlns:p14="http://schemas.microsoft.com/office/powerpoint/2010/main" val="26401335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ctangle 33">
            <a:extLst>
              <a:ext uri="{FF2B5EF4-FFF2-40B4-BE49-F238E27FC236}">
                <a16:creationId xmlns:a16="http://schemas.microsoft.com/office/drawing/2014/main" id="{15DE7ED2-BB56-4F43-9A0B-593377659947}"/>
              </a:ext>
            </a:extLst>
          </p:cNvPr>
          <p:cNvSpPr/>
          <p:nvPr/>
        </p:nvSpPr>
        <p:spPr>
          <a:xfrm>
            <a:off x="5127055" y="6114196"/>
            <a:ext cx="4016945" cy="627797"/>
          </a:xfrm>
          <a:prstGeom prst="rect">
            <a:avLst/>
          </a:prstGeom>
          <a:solidFill>
            <a:srgbClr val="FBF7F5">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white"/>
              </a:solidFill>
              <a:effectLst/>
              <a:uLnTx/>
              <a:uFillTx/>
              <a:latin typeface="Museo Sans 300"/>
              <a:ea typeface="+mn-ea"/>
              <a:cs typeface="+mn-cs"/>
            </a:endParaRPr>
          </a:p>
        </p:txBody>
      </p:sp>
      <p:sp>
        <p:nvSpPr>
          <p:cNvPr id="35" name="Rectangle 34">
            <a:extLst>
              <a:ext uri="{FF2B5EF4-FFF2-40B4-BE49-F238E27FC236}">
                <a16:creationId xmlns:a16="http://schemas.microsoft.com/office/drawing/2014/main" id="{AA3FC07B-5FE4-472B-BA99-501364C851B0}"/>
              </a:ext>
            </a:extLst>
          </p:cNvPr>
          <p:cNvSpPr/>
          <p:nvPr/>
        </p:nvSpPr>
        <p:spPr>
          <a:xfrm>
            <a:off x="3528724" y="6133483"/>
            <a:ext cx="751219" cy="627797"/>
          </a:xfrm>
          <a:prstGeom prst="rect">
            <a:avLst/>
          </a:prstGeom>
          <a:solidFill>
            <a:srgbClr val="FBF7F5">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white"/>
              </a:solidFill>
              <a:effectLst/>
              <a:uLnTx/>
              <a:uFillTx/>
              <a:latin typeface="Museo Sans 300"/>
              <a:ea typeface="+mn-ea"/>
              <a:cs typeface="+mn-cs"/>
            </a:endParaRPr>
          </a:p>
        </p:txBody>
      </p:sp>
      <p:sp>
        <p:nvSpPr>
          <p:cNvPr id="63" name="Rectangle 62">
            <a:extLst>
              <a:ext uri="{FF2B5EF4-FFF2-40B4-BE49-F238E27FC236}">
                <a16:creationId xmlns:a16="http://schemas.microsoft.com/office/drawing/2014/main" id="{E5694B89-E3F5-41BD-BC33-C5E97C606E34}"/>
              </a:ext>
            </a:extLst>
          </p:cNvPr>
          <p:cNvSpPr/>
          <p:nvPr/>
        </p:nvSpPr>
        <p:spPr>
          <a:xfrm>
            <a:off x="2189900" y="2056245"/>
            <a:ext cx="6832179" cy="3393878"/>
          </a:xfrm>
          <a:prstGeom prst="rect">
            <a:avLst/>
          </a:prstGeom>
        </p:spPr>
        <p:txBody>
          <a:bodyPr wrap="square">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nb-NO" sz="1400" b="0" i="0" u="none" strike="noStrike" kern="1200" cap="none" spc="0" normalizeH="0" baseline="0" noProof="0">
                <a:ln>
                  <a:noFill/>
                </a:ln>
                <a:solidFill>
                  <a:srgbClr val="333030"/>
                </a:solidFill>
                <a:effectLst/>
                <a:uLnTx/>
                <a:uFillTx/>
                <a:latin typeface="Museo Sans 300"/>
                <a:ea typeface="Calibri" panose="020F0502020204030204" pitchFamily="34" charset="0"/>
                <a:cs typeface="+mn-cs"/>
              </a:rPr>
              <a:t>De sosiokulturelle faktorene inkluderer blant annet hvordan befolkningsveksten vil være fremover, endringer i holdninger blant kunder og forbrukere, demografiske endringer, urbanisering, globalisering og endringer i livsstil.</a:t>
            </a:r>
          </a:p>
          <a:p>
            <a:pPr marL="0" marR="0" lvl="0" indent="0" algn="l" defTabSz="914400" rtl="0" eaLnBrk="1" fontAlgn="auto" latinLnBrk="0" hangingPunct="1">
              <a:lnSpc>
                <a:spcPct val="107000"/>
              </a:lnSpc>
              <a:spcBef>
                <a:spcPts val="0"/>
              </a:spcBef>
              <a:spcAft>
                <a:spcPts val="800"/>
              </a:spcAft>
              <a:buClrTx/>
              <a:buSzTx/>
              <a:buFontTx/>
              <a:buNone/>
              <a:tabLst/>
              <a:defRPr/>
            </a:pPr>
            <a:br>
              <a:rPr kumimoji="0" lang="nb-NO" sz="1400" b="0" i="0" u="none" strike="noStrike" kern="1200" cap="none" spc="0" normalizeH="0" baseline="0" noProof="0">
                <a:ln>
                  <a:noFill/>
                </a:ln>
                <a:solidFill>
                  <a:srgbClr val="333030"/>
                </a:solidFill>
                <a:effectLst/>
                <a:uLnTx/>
                <a:uFillTx/>
                <a:latin typeface="Museo Sans 300"/>
                <a:ea typeface="+mn-ea"/>
                <a:cs typeface="Times New Roman" panose="02020603050405020304" pitchFamily="18" charset="0"/>
              </a:rPr>
            </a:br>
            <a:br>
              <a:rPr kumimoji="0" lang="nb-NO" sz="1400" b="0" i="0" u="none" strike="noStrike" kern="1200" cap="none" spc="0" normalizeH="0" baseline="0" noProof="0">
                <a:ln>
                  <a:noFill/>
                </a:ln>
                <a:solidFill>
                  <a:srgbClr val="333030"/>
                </a:solidFill>
                <a:effectLst/>
                <a:uLnTx/>
                <a:uFillTx/>
                <a:latin typeface="Museo Sans 300"/>
                <a:ea typeface="+mn-ea"/>
                <a:cs typeface="Times New Roman" panose="02020603050405020304" pitchFamily="18" charset="0"/>
              </a:rPr>
            </a:br>
            <a:r>
              <a:rPr kumimoji="0" lang="nb-NO" sz="1400" b="1" i="0" u="none" strike="noStrike" kern="1200" cap="none" spc="0" normalizeH="0" baseline="0" noProof="0">
                <a:ln>
                  <a:noFill/>
                </a:ln>
                <a:solidFill>
                  <a:srgbClr val="333030"/>
                </a:solidFill>
                <a:effectLst/>
                <a:uLnTx/>
                <a:uFillTx/>
                <a:latin typeface="Museo Sans 300"/>
                <a:ea typeface="+mn-ea"/>
                <a:cs typeface="Times New Roman" panose="02020603050405020304" pitchFamily="18" charset="0"/>
              </a:rPr>
              <a:t>Nyttige spørsmål:</a:t>
            </a:r>
          </a:p>
          <a:p>
            <a:pPr marL="342900" marR="0" lvl="0" indent="-342900" algn="l" defTabSz="914400" rtl="0" eaLnBrk="1" fontAlgn="auto" latinLnBrk="0" hangingPunct="1">
              <a:lnSpc>
                <a:spcPct val="100000"/>
              </a:lnSpc>
              <a:spcBef>
                <a:spcPts val="0"/>
              </a:spcBef>
              <a:spcAft>
                <a:spcPts val="400"/>
              </a:spcAft>
              <a:buClrTx/>
              <a:buSzTx/>
              <a:buFontTx/>
              <a:buAutoNum type="arabicPeriod"/>
              <a:tabLst/>
              <a:defRPr/>
            </a:pPr>
            <a:r>
              <a:rPr kumimoji="0" lang="nb-NO" sz="1400" b="0" i="0" u="none" strike="noStrike" kern="1200" cap="none" spc="0" normalizeH="0" baseline="0" noProof="0">
                <a:ln>
                  <a:noFill/>
                </a:ln>
                <a:solidFill>
                  <a:srgbClr val="333030"/>
                </a:solidFill>
                <a:effectLst/>
                <a:uLnTx/>
                <a:uFillTx/>
                <a:latin typeface="Museo Sans 300"/>
                <a:ea typeface="+mn-ea"/>
                <a:cs typeface="Times New Roman" panose="02020603050405020304" pitchFamily="18" charset="0"/>
              </a:rPr>
              <a:t>Hvilke sosiokulturelle faktorer har påvirkning fremover?</a:t>
            </a:r>
          </a:p>
          <a:p>
            <a:pPr marL="342900" marR="0" lvl="0" indent="-342900" algn="l" defTabSz="914400" rtl="0" eaLnBrk="1" fontAlgn="auto" latinLnBrk="0" hangingPunct="1">
              <a:lnSpc>
                <a:spcPct val="100000"/>
              </a:lnSpc>
              <a:spcBef>
                <a:spcPts val="0"/>
              </a:spcBef>
              <a:spcAft>
                <a:spcPts val="400"/>
              </a:spcAft>
              <a:buClrTx/>
              <a:buSzTx/>
              <a:buFontTx/>
              <a:buAutoNum type="arabicPeriod"/>
              <a:tabLst/>
              <a:defRPr/>
            </a:pPr>
            <a:r>
              <a:rPr kumimoji="0" lang="nb-NO" sz="1400" b="0" i="0" u="none" strike="noStrike" kern="1200" cap="none" spc="0" normalizeH="0" baseline="0" noProof="0">
                <a:ln>
                  <a:noFill/>
                </a:ln>
                <a:solidFill>
                  <a:srgbClr val="333030"/>
                </a:solidFill>
                <a:effectLst/>
                <a:uLnTx/>
                <a:uFillTx/>
                <a:latin typeface="Museo Sans 300"/>
                <a:ea typeface="+mn-ea"/>
                <a:cs typeface="Times New Roman" panose="02020603050405020304" pitchFamily="18" charset="0"/>
              </a:rPr>
              <a:t>I hvor stor grad påvirker disse faktorene din virksomhet?</a:t>
            </a:r>
          </a:p>
          <a:p>
            <a:pPr marL="342900" marR="0" lvl="0" indent="-342900" algn="l" defTabSz="914400" rtl="0" eaLnBrk="1" fontAlgn="auto" latinLnBrk="0" hangingPunct="1">
              <a:lnSpc>
                <a:spcPct val="100000"/>
              </a:lnSpc>
              <a:spcBef>
                <a:spcPts val="0"/>
              </a:spcBef>
              <a:spcAft>
                <a:spcPts val="400"/>
              </a:spcAft>
              <a:buClrTx/>
              <a:buSzTx/>
              <a:buFontTx/>
              <a:buAutoNum type="arabicPeriod"/>
              <a:tabLst/>
              <a:defRPr/>
            </a:pPr>
            <a:r>
              <a:rPr kumimoji="0" lang="nb-NO" sz="1400" b="0" i="0" u="none" strike="noStrike" kern="1200" cap="none" spc="0" normalizeH="0" baseline="0" noProof="0">
                <a:ln>
                  <a:noFill/>
                </a:ln>
                <a:solidFill>
                  <a:srgbClr val="333030"/>
                </a:solidFill>
                <a:effectLst/>
                <a:uLnTx/>
                <a:uFillTx/>
                <a:latin typeface="Museo Sans 300"/>
                <a:ea typeface="+mn-ea"/>
                <a:cs typeface="Times New Roman" panose="02020603050405020304" pitchFamily="18" charset="0"/>
              </a:rPr>
              <a:t>Er det spesielle endringer i befolkningsvekst eller urbanisering i hele eller deler av markedet ditt?</a:t>
            </a:r>
          </a:p>
          <a:p>
            <a:pPr marL="342900" marR="0" lvl="0" indent="-342900" algn="l" defTabSz="914400" rtl="0" eaLnBrk="1" fontAlgn="auto" latinLnBrk="0" hangingPunct="1">
              <a:lnSpc>
                <a:spcPct val="100000"/>
              </a:lnSpc>
              <a:spcBef>
                <a:spcPts val="0"/>
              </a:spcBef>
              <a:spcAft>
                <a:spcPts val="400"/>
              </a:spcAft>
              <a:buClrTx/>
              <a:buSzTx/>
              <a:buFontTx/>
              <a:buAutoNum type="arabicPeriod"/>
              <a:tabLst/>
              <a:defRPr/>
            </a:pPr>
            <a:r>
              <a:rPr kumimoji="0" lang="nb-NO" sz="1400" b="0" i="0" u="none" strike="noStrike" kern="1200" cap="none" spc="0" normalizeH="0" baseline="0" noProof="0">
                <a:ln>
                  <a:noFill/>
                </a:ln>
                <a:solidFill>
                  <a:srgbClr val="333030"/>
                </a:solidFill>
                <a:effectLst/>
                <a:uLnTx/>
                <a:uFillTx/>
                <a:latin typeface="Museo Sans 300"/>
                <a:ea typeface="+mn-ea"/>
                <a:cs typeface="Times New Roman" panose="02020603050405020304" pitchFamily="18" charset="0"/>
              </a:rPr>
              <a:t>Hvordan vil fremtidens forbruker-/kundeadferd se ut?</a:t>
            </a:r>
          </a:p>
          <a:p>
            <a:pPr marL="342900" marR="0" lvl="0" indent="-342900" algn="l" defTabSz="914400" rtl="0" eaLnBrk="1" fontAlgn="auto" latinLnBrk="0" hangingPunct="1">
              <a:lnSpc>
                <a:spcPct val="100000"/>
              </a:lnSpc>
              <a:spcBef>
                <a:spcPts val="0"/>
              </a:spcBef>
              <a:spcAft>
                <a:spcPts val="400"/>
              </a:spcAft>
              <a:buClrTx/>
              <a:buSzTx/>
              <a:buFontTx/>
              <a:buAutoNum type="arabicPeriod"/>
              <a:tabLst/>
              <a:defRPr/>
            </a:pPr>
            <a:r>
              <a:rPr kumimoji="0" lang="nb-NO" sz="1400" b="0" i="0" u="none" strike="noStrike" kern="1200" cap="none" spc="0" normalizeH="0" baseline="0" noProof="0">
                <a:ln>
                  <a:noFill/>
                </a:ln>
                <a:solidFill>
                  <a:srgbClr val="333030"/>
                </a:solidFill>
                <a:effectLst/>
                <a:uLnTx/>
                <a:uFillTx/>
                <a:latin typeface="Museo Sans 300"/>
                <a:ea typeface="+mn-ea"/>
                <a:cs typeface="Times New Roman" panose="02020603050405020304" pitchFamily="18" charset="0"/>
              </a:rPr>
              <a:t>Er verdiforslaget ditt rettet mot spesifikke alderssegmenter? Hvordan kan dette påvirkes av demografiske endringer?</a:t>
            </a:r>
          </a:p>
        </p:txBody>
      </p:sp>
      <p:sp>
        <p:nvSpPr>
          <p:cNvPr id="64" name="TextBox 63">
            <a:extLst>
              <a:ext uri="{FF2B5EF4-FFF2-40B4-BE49-F238E27FC236}">
                <a16:creationId xmlns:a16="http://schemas.microsoft.com/office/drawing/2014/main" id="{50427592-CE83-488E-A56E-3BE7C6366C98}"/>
              </a:ext>
            </a:extLst>
          </p:cNvPr>
          <p:cNvSpPr txBox="1"/>
          <p:nvPr/>
        </p:nvSpPr>
        <p:spPr>
          <a:xfrm>
            <a:off x="2189900" y="1617823"/>
            <a:ext cx="4301479"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800" b="1" i="0" u="none" strike="noStrike" kern="1200" cap="small" spc="0" normalizeH="0" baseline="0" noProof="0">
                <a:ln>
                  <a:noFill/>
                </a:ln>
                <a:solidFill>
                  <a:srgbClr val="333030"/>
                </a:solidFill>
                <a:effectLst/>
                <a:uLnTx/>
                <a:uFillTx/>
                <a:latin typeface="Museo Sans 300"/>
                <a:ea typeface="+mn-ea"/>
                <a:cs typeface="+mn-cs"/>
              </a:rPr>
              <a:t>Sosiokulturelle drivere</a:t>
            </a:r>
          </a:p>
        </p:txBody>
      </p:sp>
      <p:cxnSp>
        <p:nvCxnSpPr>
          <p:cNvPr id="65" name="Straight Connector 64">
            <a:extLst>
              <a:ext uri="{FF2B5EF4-FFF2-40B4-BE49-F238E27FC236}">
                <a16:creationId xmlns:a16="http://schemas.microsoft.com/office/drawing/2014/main" id="{DDE85C7F-C665-4AA7-A67D-D7A9BBC2CDC4}"/>
              </a:ext>
            </a:extLst>
          </p:cNvPr>
          <p:cNvCxnSpPr/>
          <p:nvPr/>
        </p:nvCxnSpPr>
        <p:spPr>
          <a:xfrm>
            <a:off x="2284101" y="1987155"/>
            <a:ext cx="36394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grpSp>
        <p:nvGrpSpPr>
          <p:cNvPr id="66" name="Group 65">
            <a:extLst>
              <a:ext uri="{FF2B5EF4-FFF2-40B4-BE49-F238E27FC236}">
                <a16:creationId xmlns:a16="http://schemas.microsoft.com/office/drawing/2014/main" id="{F982D21D-1636-4040-9DEB-E278D5527C5A}"/>
              </a:ext>
            </a:extLst>
          </p:cNvPr>
          <p:cNvGrpSpPr/>
          <p:nvPr/>
        </p:nvGrpSpPr>
        <p:grpSpPr>
          <a:xfrm>
            <a:off x="1256" y="2937580"/>
            <a:ext cx="1932616" cy="923330"/>
            <a:chOff x="1" y="2936534"/>
            <a:chExt cx="1932616" cy="923330"/>
          </a:xfrm>
        </p:grpSpPr>
        <p:sp>
          <p:nvSpPr>
            <p:cNvPr id="67" name="Rektangel 5">
              <a:extLst>
                <a:ext uri="{FF2B5EF4-FFF2-40B4-BE49-F238E27FC236}">
                  <a16:creationId xmlns:a16="http://schemas.microsoft.com/office/drawing/2014/main" id="{D83C81AA-28E8-46F6-9D0F-267813E72B3C}"/>
                </a:ext>
              </a:extLst>
            </p:cNvPr>
            <p:cNvSpPr/>
            <p:nvPr/>
          </p:nvSpPr>
          <p:spPr>
            <a:xfrm>
              <a:off x="1" y="3110842"/>
              <a:ext cx="1932616" cy="636315"/>
            </a:xfrm>
            <a:prstGeom prst="rect">
              <a:avLst/>
            </a:prstGeom>
            <a:solidFill>
              <a:schemeClr val="accent3"/>
            </a:solid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white"/>
                </a:solidFill>
                <a:effectLst/>
                <a:uLnTx/>
                <a:uFillTx/>
                <a:latin typeface="Museo Sans 300"/>
                <a:ea typeface="+mn-ea"/>
                <a:cs typeface="+mn-cs"/>
              </a:endParaRPr>
            </a:p>
          </p:txBody>
        </p:sp>
        <p:sp>
          <p:nvSpPr>
            <p:cNvPr id="68" name="Rektangel 16">
              <a:extLst>
                <a:ext uri="{FF2B5EF4-FFF2-40B4-BE49-F238E27FC236}">
                  <a16:creationId xmlns:a16="http://schemas.microsoft.com/office/drawing/2014/main" id="{6000C5EB-9BBB-4F98-896F-8D94403071A8}"/>
                </a:ext>
              </a:extLst>
            </p:cNvPr>
            <p:cNvSpPr/>
            <p:nvPr/>
          </p:nvSpPr>
          <p:spPr>
            <a:xfrm>
              <a:off x="354538" y="2936534"/>
              <a:ext cx="864339" cy="92333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uLnTx/>
                  <a:uFillTx/>
                  <a:latin typeface="Museo Sans 300"/>
                  <a:ea typeface="+mn-ea"/>
                  <a:cs typeface="+mn-cs"/>
                </a:rPr>
                <a:t>S</a:t>
              </a:r>
              <a:r>
                <a:rPr kumimoji="0" lang="en-US" sz="1100" b="1" i="0" u="none" strike="noStrike" kern="1200" cap="none" spc="0" normalizeH="0" baseline="0" noProof="0">
                  <a:ln>
                    <a:noFill/>
                  </a:ln>
                  <a:solidFill>
                    <a:prstClr val="white"/>
                  </a:solidFill>
                  <a:effectLst/>
                  <a:uLnTx/>
                  <a:uFillTx/>
                  <a:latin typeface="Museo Sans 300"/>
                  <a:ea typeface="+mn-ea"/>
                  <a:cs typeface="+mn-cs"/>
                </a:rPr>
                <a:t>OCIAL</a:t>
              </a:r>
              <a:endParaRPr kumimoji="0" lang="nb-NO" sz="1100" b="1" i="0" u="none" strike="noStrike" kern="1200" cap="none" spc="0" normalizeH="0" baseline="0" noProof="0">
                <a:ln>
                  <a:noFill/>
                </a:ln>
                <a:solidFill>
                  <a:prstClr val="white"/>
                </a:solidFill>
                <a:effectLst/>
                <a:uLnTx/>
                <a:uFillTx/>
                <a:latin typeface="Museo Sans 300"/>
                <a:ea typeface="+mn-ea"/>
                <a:cs typeface="+mn-cs"/>
              </a:endParaRPr>
            </a:p>
          </p:txBody>
        </p:sp>
      </p:grpSp>
      <p:grpSp>
        <p:nvGrpSpPr>
          <p:cNvPr id="69" name="Group 68">
            <a:extLst>
              <a:ext uri="{FF2B5EF4-FFF2-40B4-BE49-F238E27FC236}">
                <a16:creationId xmlns:a16="http://schemas.microsoft.com/office/drawing/2014/main" id="{A089412F-2696-43B2-BC37-A634A3DF7D3C}"/>
              </a:ext>
            </a:extLst>
          </p:cNvPr>
          <p:cNvGrpSpPr/>
          <p:nvPr/>
        </p:nvGrpSpPr>
        <p:grpSpPr>
          <a:xfrm>
            <a:off x="1256" y="3654962"/>
            <a:ext cx="1932616" cy="923330"/>
            <a:chOff x="1" y="3656225"/>
            <a:chExt cx="1932616" cy="923330"/>
          </a:xfrm>
        </p:grpSpPr>
        <p:sp>
          <p:nvSpPr>
            <p:cNvPr id="70" name="Rektangel 5">
              <a:extLst>
                <a:ext uri="{FF2B5EF4-FFF2-40B4-BE49-F238E27FC236}">
                  <a16:creationId xmlns:a16="http://schemas.microsoft.com/office/drawing/2014/main" id="{72D2F28D-F55F-441E-A760-1F9D6A0C6762}"/>
                </a:ext>
              </a:extLst>
            </p:cNvPr>
            <p:cNvSpPr/>
            <p:nvPr/>
          </p:nvSpPr>
          <p:spPr>
            <a:xfrm>
              <a:off x="1" y="3830533"/>
              <a:ext cx="1932616" cy="636315"/>
            </a:xfrm>
            <a:prstGeom prst="rect">
              <a:avLst/>
            </a:prstGeom>
            <a:solidFill>
              <a:schemeClr val="accent3"/>
            </a:solid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white"/>
                </a:solidFill>
                <a:effectLst/>
                <a:uLnTx/>
                <a:uFillTx/>
                <a:latin typeface="Museo Sans 300"/>
                <a:ea typeface="+mn-ea"/>
                <a:cs typeface="+mn-cs"/>
              </a:endParaRPr>
            </a:p>
          </p:txBody>
        </p:sp>
        <p:sp>
          <p:nvSpPr>
            <p:cNvPr id="71" name="Rektangel 16">
              <a:extLst>
                <a:ext uri="{FF2B5EF4-FFF2-40B4-BE49-F238E27FC236}">
                  <a16:creationId xmlns:a16="http://schemas.microsoft.com/office/drawing/2014/main" id="{A929CD35-6525-4B5E-93FE-F0D066A78AE8}"/>
                </a:ext>
              </a:extLst>
            </p:cNvPr>
            <p:cNvSpPr/>
            <p:nvPr/>
          </p:nvSpPr>
          <p:spPr>
            <a:xfrm>
              <a:off x="354538" y="3656225"/>
              <a:ext cx="1452642" cy="92333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uLnTx/>
                  <a:uFillTx/>
                  <a:latin typeface="Museo Sans 300"/>
                  <a:ea typeface="+mn-ea"/>
                  <a:cs typeface="+mn-cs"/>
                </a:rPr>
                <a:t>T</a:t>
              </a:r>
              <a:r>
                <a:rPr kumimoji="0" lang="en-US" sz="1100" b="1" i="0" u="none" strike="noStrike" kern="1200" cap="none" spc="0" normalizeH="0" baseline="0" noProof="0">
                  <a:ln>
                    <a:noFill/>
                  </a:ln>
                  <a:solidFill>
                    <a:prstClr val="white"/>
                  </a:solidFill>
                  <a:effectLst/>
                  <a:uLnTx/>
                  <a:uFillTx/>
                  <a:latin typeface="Museo Sans 300"/>
                  <a:ea typeface="+mn-ea"/>
                  <a:cs typeface="+mn-cs"/>
                </a:rPr>
                <a:t>ECHNOLOGICAL</a:t>
              </a:r>
              <a:endParaRPr kumimoji="0" lang="nb-NO" sz="8000" b="1" i="0" u="none" strike="noStrike" kern="1200" cap="none" spc="0" normalizeH="0" baseline="0" noProof="0">
                <a:ln>
                  <a:noFill/>
                </a:ln>
                <a:solidFill>
                  <a:prstClr val="white"/>
                </a:solidFill>
                <a:effectLst/>
                <a:uLnTx/>
                <a:uFillTx/>
                <a:latin typeface="Museo Sans 300"/>
                <a:ea typeface="+mn-ea"/>
                <a:cs typeface="+mn-cs"/>
              </a:endParaRPr>
            </a:p>
          </p:txBody>
        </p:sp>
      </p:grpSp>
      <p:grpSp>
        <p:nvGrpSpPr>
          <p:cNvPr id="72" name="Group 71">
            <a:extLst>
              <a:ext uri="{FF2B5EF4-FFF2-40B4-BE49-F238E27FC236}">
                <a16:creationId xmlns:a16="http://schemas.microsoft.com/office/drawing/2014/main" id="{963C59D7-FFCC-4DAA-A9DE-CEC8AAF6C877}"/>
              </a:ext>
            </a:extLst>
          </p:cNvPr>
          <p:cNvGrpSpPr/>
          <p:nvPr/>
        </p:nvGrpSpPr>
        <p:grpSpPr>
          <a:xfrm>
            <a:off x="1256" y="2216992"/>
            <a:ext cx="1932616" cy="923330"/>
            <a:chOff x="1" y="4370253"/>
            <a:chExt cx="1932616" cy="923330"/>
          </a:xfrm>
        </p:grpSpPr>
        <p:sp>
          <p:nvSpPr>
            <p:cNvPr id="73" name="Rektangel 5">
              <a:extLst>
                <a:ext uri="{FF2B5EF4-FFF2-40B4-BE49-F238E27FC236}">
                  <a16:creationId xmlns:a16="http://schemas.microsoft.com/office/drawing/2014/main" id="{370B266D-6804-4EEE-8C37-5DF3AC084D7B}"/>
                </a:ext>
              </a:extLst>
            </p:cNvPr>
            <p:cNvSpPr/>
            <p:nvPr/>
          </p:nvSpPr>
          <p:spPr>
            <a:xfrm>
              <a:off x="1" y="4544561"/>
              <a:ext cx="1932616" cy="636315"/>
            </a:xfrm>
            <a:prstGeom prst="rect">
              <a:avLst/>
            </a:prstGeom>
            <a:solidFill>
              <a:schemeClr val="accent3"/>
            </a:solid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white"/>
                </a:solidFill>
                <a:effectLst/>
                <a:uLnTx/>
                <a:uFillTx/>
                <a:latin typeface="Museo Sans 300"/>
                <a:ea typeface="+mn-ea"/>
                <a:cs typeface="+mn-cs"/>
              </a:endParaRPr>
            </a:p>
          </p:txBody>
        </p:sp>
        <p:sp>
          <p:nvSpPr>
            <p:cNvPr id="74" name="Rektangel 16">
              <a:extLst>
                <a:ext uri="{FF2B5EF4-FFF2-40B4-BE49-F238E27FC236}">
                  <a16:creationId xmlns:a16="http://schemas.microsoft.com/office/drawing/2014/main" id="{E8480C2F-6F02-47CD-AA1A-8356612C8C26}"/>
                </a:ext>
              </a:extLst>
            </p:cNvPr>
            <p:cNvSpPr/>
            <p:nvPr/>
          </p:nvSpPr>
          <p:spPr>
            <a:xfrm>
              <a:off x="354538" y="4370253"/>
              <a:ext cx="1119217" cy="92333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uLnTx/>
                  <a:uFillTx/>
                  <a:latin typeface="Museo Sans 300"/>
                  <a:ea typeface="+mn-ea"/>
                  <a:cs typeface="+mn-cs"/>
                </a:rPr>
                <a:t>E</a:t>
              </a:r>
              <a:r>
                <a:rPr kumimoji="0" lang="en-US" sz="1100" b="1" i="0" u="none" strike="noStrike" kern="1200" cap="none" spc="0" normalizeH="0" baseline="0" noProof="0">
                  <a:ln>
                    <a:noFill/>
                  </a:ln>
                  <a:solidFill>
                    <a:prstClr val="white"/>
                  </a:solidFill>
                  <a:effectLst/>
                  <a:uLnTx/>
                  <a:uFillTx/>
                  <a:latin typeface="Museo Sans 300"/>
                  <a:ea typeface="+mn-ea"/>
                  <a:cs typeface="+mn-cs"/>
                </a:rPr>
                <a:t>CONOMIC</a:t>
              </a:r>
              <a:endParaRPr kumimoji="0" lang="nb-NO" sz="1100" b="1" i="0" u="none" strike="noStrike" kern="1200" cap="none" spc="0" normalizeH="0" baseline="0" noProof="0">
                <a:ln>
                  <a:noFill/>
                </a:ln>
                <a:solidFill>
                  <a:prstClr val="white"/>
                </a:solidFill>
                <a:effectLst/>
                <a:uLnTx/>
                <a:uFillTx/>
                <a:latin typeface="Museo Sans 300"/>
                <a:ea typeface="+mn-ea"/>
                <a:cs typeface="+mn-cs"/>
              </a:endParaRPr>
            </a:p>
          </p:txBody>
        </p:sp>
      </p:grpSp>
      <p:grpSp>
        <p:nvGrpSpPr>
          <p:cNvPr id="75" name="Group 74">
            <a:extLst>
              <a:ext uri="{FF2B5EF4-FFF2-40B4-BE49-F238E27FC236}">
                <a16:creationId xmlns:a16="http://schemas.microsoft.com/office/drawing/2014/main" id="{76307940-46EE-4AF6-BB8E-96AF72412257}"/>
              </a:ext>
            </a:extLst>
          </p:cNvPr>
          <p:cNvGrpSpPr/>
          <p:nvPr/>
        </p:nvGrpSpPr>
        <p:grpSpPr>
          <a:xfrm>
            <a:off x="0" y="4372344"/>
            <a:ext cx="1932616" cy="923330"/>
            <a:chOff x="0" y="2210085"/>
            <a:chExt cx="1932616" cy="923330"/>
          </a:xfrm>
        </p:grpSpPr>
        <p:sp>
          <p:nvSpPr>
            <p:cNvPr id="76" name="Rektangel 5">
              <a:extLst>
                <a:ext uri="{FF2B5EF4-FFF2-40B4-BE49-F238E27FC236}">
                  <a16:creationId xmlns:a16="http://schemas.microsoft.com/office/drawing/2014/main" id="{4AD93B48-C513-4E6C-B827-10B0A3C966B1}"/>
                </a:ext>
              </a:extLst>
            </p:cNvPr>
            <p:cNvSpPr/>
            <p:nvPr/>
          </p:nvSpPr>
          <p:spPr>
            <a:xfrm>
              <a:off x="0" y="2384393"/>
              <a:ext cx="1932616" cy="636315"/>
            </a:xfrm>
            <a:prstGeom prst="rect">
              <a:avLst/>
            </a:prstGeom>
            <a:solidFill>
              <a:schemeClr val="accent3"/>
            </a:solid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white"/>
                </a:solidFill>
                <a:effectLst/>
                <a:uLnTx/>
                <a:uFillTx/>
                <a:latin typeface="Museo Sans 300"/>
                <a:ea typeface="+mn-ea"/>
                <a:cs typeface="+mn-cs"/>
              </a:endParaRPr>
            </a:p>
          </p:txBody>
        </p:sp>
        <p:sp>
          <p:nvSpPr>
            <p:cNvPr id="77" name="Rektangel 16">
              <a:extLst>
                <a:ext uri="{FF2B5EF4-FFF2-40B4-BE49-F238E27FC236}">
                  <a16:creationId xmlns:a16="http://schemas.microsoft.com/office/drawing/2014/main" id="{DAEA2EFB-3BA1-4C62-B627-0D0110A0D1A8}"/>
                </a:ext>
              </a:extLst>
            </p:cNvPr>
            <p:cNvSpPr/>
            <p:nvPr/>
          </p:nvSpPr>
          <p:spPr>
            <a:xfrm>
              <a:off x="354537" y="2210085"/>
              <a:ext cx="1505540" cy="92333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uLnTx/>
                  <a:uFillTx/>
                  <a:latin typeface="Museo Sans 300"/>
                  <a:ea typeface="+mn-ea"/>
                  <a:cs typeface="+mn-cs"/>
                </a:rPr>
                <a:t>E</a:t>
              </a:r>
              <a:r>
                <a:rPr kumimoji="0" lang="en-US" sz="1100" b="1" i="0" u="none" strike="noStrike" kern="1200" cap="none" spc="0" normalizeH="0" baseline="0" noProof="0">
                  <a:ln>
                    <a:noFill/>
                  </a:ln>
                  <a:solidFill>
                    <a:prstClr val="white"/>
                  </a:solidFill>
                  <a:effectLst/>
                  <a:uLnTx/>
                  <a:uFillTx/>
                  <a:latin typeface="Museo Sans 300"/>
                  <a:ea typeface="+mn-ea"/>
                  <a:cs typeface="+mn-cs"/>
                </a:rPr>
                <a:t>NVIRONMENTAL</a:t>
              </a:r>
              <a:endParaRPr kumimoji="0" lang="nb-NO" sz="1100" b="1" i="0" u="none" strike="noStrike" kern="1200" cap="none" spc="0" normalizeH="0" baseline="0" noProof="0">
                <a:ln>
                  <a:noFill/>
                </a:ln>
                <a:solidFill>
                  <a:prstClr val="white"/>
                </a:solidFill>
                <a:effectLst/>
                <a:uLnTx/>
                <a:uFillTx/>
                <a:latin typeface="Museo Sans 300"/>
                <a:ea typeface="+mn-ea"/>
                <a:cs typeface="+mn-cs"/>
              </a:endParaRPr>
            </a:p>
          </p:txBody>
        </p:sp>
      </p:grpSp>
      <p:grpSp>
        <p:nvGrpSpPr>
          <p:cNvPr id="78" name="Group 77">
            <a:extLst>
              <a:ext uri="{FF2B5EF4-FFF2-40B4-BE49-F238E27FC236}">
                <a16:creationId xmlns:a16="http://schemas.microsoft.com/office/drawing/2014/main" id="{A0588866-CDE8-469B-839D-15C4C5C4F990}"/>
              </a:ext>
            </a:extLst>
          </p:cNvPr>
          <p:cNvGrpSpPr/>
          <p:nvPr/>
        </p:nvGrpSpPr>
        <p:grpSpPr>
          <a:xfrm>
            <a:off x="1256" y="1502816"/>
            <a:ext cx="1932616" cy="923330"/>
            <a:chOff x="2513" y="1502816"/>
            <a:chExt cx="1932616" cy="923330"/>
          </a:xfrm>
        </p:grpSpPr>
        <p:sp>
          <p:nvSpPr>
            <p:cNvPr id="79" name="Rektangel 5">
              <a:extLst>
                <a:ext uri="{FF2B5EF4-FFF2-40B4-BE49-F238E27FC236}">
                  <a16:creationId xmlns:a16="http://schemas.microsoft.com/office/drawing/2014/main" id="{598CFE15-E6F9-4FF1-968C-4B383AA26A57}"/>
                </a:ext>
              </a:extLst>
            </p:cNvPr>
            <p:cNvSpPr/>
            <p:nvPr/>
          </p:nvSpPr>
          <p:spPr>
            <a:xfrm>
              <a:off x="2513" y="1677124"/>
              <a:ext cx="1932616" cy="636315"/>
            </a:xfrm>
            <a:prstGeom prst="rect">
              <a:avLst/>
            </a:prstGeom>
            <a:solidFill>
              <a:schemeClr val="accent3"/>
            </a:solid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white"/>
                </a:solidFill>
                <a:effectLst/>
                <a:uLnTx/>
                <a:uFillTx/>
                <a:latin typeface="Museo Sans 300"/>
                <a:ea typeface="+mn-ea"/>
                <a:cs typeface="+mn-cs"/>
              </a:endParaRPr>
            </a:p>
          </p:txBody>
        </p:sp>
        <p:sp>
          <p:nvSpPr>
            <p:cNvPr id="80" name="Rektangel 16">
              <a:extLst>
                <a:ext uri="{FF2B5EF4-FFF2-40B4-BE49-F238E27FC236}">
                  <a16:creationId xmlns:a16="http://schemas.microsoft.com/office/drawing/2014/main" id="{D87D0BC3-B982-409B-94BC-87050C6B173D}"/>
                </a:ext>
              </a:extLst>
            </p:cNvPr>
            <p:cNvSpPr/>
            <p:nvPr/>
          </p:nvSpPr>
          <p:spPr>
            <a:xfrm>
              <a:off x="357050" y="1502816"/>
              <a:ext cx="1072730" cy="92333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uLnTx/>
                  <a:uFillTx/>
                  <a:latin typeface="Museo Sans 300"/>
                  <a:ea typeface="+mn-ea"/>
                  <a:cs typeface="+mn-cs"/>
                </a:rPr>
                <a:t>P</a:t>
              </a:r>
              <a:r>
                <a:rPr kumimoji="0" lang="en-US" sz="1100" b="1" i="0" u="none" strike="noStrike" kern="1200" cap="none" spc="0" normalizeH="0" baseline="0" noProof="0">
                  <a:ln>
                    <a:noFill/>
                  </a:ln>
                  <a:solidFill>
                    <a:prstClr val="white"/>
                  </a:solidFill>
                  <a:effectLst/>
                  <a:uLnTx/>
                  <a:uFillTx/>
                  <a:latin typeface="Museo Sans 300"/>
                  <a:ea typeface="+mn-ea"/>
                  <a:cs typeface="+mn-cs"/>
                </a:rPr>
                <a:t>OLITICAL</a:t>
              </a:r>
              <a:endParaRPr kumimoji="0" lang="nb-NO" sz="1100" b="1" i="0" u="none" strike="noStrike" kern="1200" cap="none" spc="0" normalizeH="0" baseline="0" noProof="0">
                <a:ln>
                  <a:noFill/>
                </a:ln>
                <a:solidFill>
                  <a:prstClr val="white"/>
                </a:solidFill>
                <a:effectLst/>
                <a:uLnTx/>
                <a:uFillTx/>
                <a:latin typeface="Museo Sans 300"/>
                <a:ea typeface="+mn-ea"/>
                <a:cs typeface="+mn-cs"/>
              </a:endParaRPr>
            </a:p>
          </p:txBody>
        </p:sp>
      </p:grpSp>
      <p:grpSp>
        <p:nvGrpSpPr>
          <p:cNvPr id="81" name="Group 80">
            <a:extLst>
              <a:ext uri="{FF2B5EF4-FFF2-40B4-BE49-F238E27FC236}">
                <a16:creationId xmlns:a16="http://schemas.microsoft.com/office/drawing/2014/main" id="{4D7EEA9B-9A34-486C-84D8-3033C23774A0}"/>
              </a:ext>
            </a:extLst>
          </p:cNvPr>
          <p:cNvGrpSpPr/>
          <p:nvPr/>
        </p:nvGrpSpPr>
        <p:grpSpPr>
          <a:xfrm>
            <a:off x="1256" y="5089726"/>
            <a:ext cx="1932616" cy="923330"/>
            <a:chOff x="1" y="5089726"/>
            <a:chExt cx="1932616" cy="923330"/>
          </a:xfrm>
        </p:grpSpPr>
        <p:sp>
          <p:nvSpPr>
            <p:cNvPr id="82" name="Rektangel 5">
              <a:extLst>
                <a:ext uri="{FF2B5EF4-FFF2-40B4-BE49-F238E27FC236}">
                  <a16:creationId xmlns:a16="http://schemas.microsoft.com/office/drawing/2014/main" id="{19CFFC03-FDBF-4312-AA8F-2042451218AE}"/>
                </a:ext>
              </a:extLst>
            </p:cNvPr>
            <p:cNvSpPr/>
            <p:nvPr/>
          </p:nvSpPr>
          <p:spPr>
            <a:xfrm>
              <a:off x="1" y="5264034"/>
              <a:ext cx="1932616" cy="636315"/>
            </a:xfrm>
            <a:prstGeom prst="rect">
              <a:avLst/>
            </a:prstGeom>
            <a:solidFill>
              <a:schemeClr val="accent3"/>
            </a:solid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white"/>
                </a:solidFill>
                <a:effectLst/>
                <a:uLnTx/>
                <a:uFillTx/>
                <a:latin typeface="Museo Sans 300"/>
                <a:ea typeface="+mn-ea"/>
                <a:cs typeface="+mn-cs"/>
              </a:endParaRPr>
            </a:p>
          </p:txBody>
        </p:sp>
        <p:sp>
          <p:nvSpPr>
            <p:cNvPr id="83" name="Rektangel 16">
              <a:extLst>
                <a:ext uri="{FF2B5EF4-FFF2-40B4-BE49-F238E27FC236}">
                  <a16:creationId xmlns:a16="http://schemas.microsoft.com/office/drawing/2014/main" id="{8619BD03-FBF3-426E-A21B-CF4A8678FD61}"/>
                </a:ext>
              </a:extLst>
            </p:cNvPr>
            <p:cNvSpPr/>
            <p:nvPr/>
          </p:nvSpPr>
          <p:spPr>
            <a:xfrm>
              <a:off x="354538" y="5089726"/>
              <a:ext cx="780983" cy="92333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uLnTx/>
                  <a:uFillTx/>
                  <a:latin typeface="Museo Sans 300"/>
                  <a:ea typeface="+mn-ea"/>
                  <a:cs typeface="+mn-cs"/>
                </a:rPr>
                <a:t>L</a:t>
              </a:r>
              <a:r>
                <a:rPr kumimoji="0" lang="en-US" sz="1100" b="1" i="0" u="none" strike="noStrike" kern="1200" cap="none" spc="0" normalizeH="0" baseline="0" noProof="0">
                  <a:ln>
                    <a:noFill/>
                  </a:ln>
                  <a:solidFill>
                    <a:prstClr val="white"/>
                  </a:solidFill>
                  <a:effectLst/>
                  <a:uLnTx/>
                  <a:uFillTx/>
                  <a:latin typeface="Museo Sans 300"/>
                  <a:ea typeface="+mn-ea"/>
                  <a:cs typeface="+mn-cs"/>
                </a:rPr>
                <a:t>EGAL</a:t>
              </a:r>
              <a:endParaRPr kumimoji="0" lang="nb-NO" sz="1100" b="1" i="0" u="none" strike="noStrike" kern="1200" cap="none" spc="0" normalizeH="0" baseline="0" noProof="0">
                <a:ln>
                  <a:noFill/>
                </a:ln>
                <a:solidFill>
                  <a:prstClr val="white"/>
                </a:solidFill>
                <a:effectLst/>
                <a:uLnTx/>
                <a:uFillTx/>
                <a:latin typeface="Museo Sans 300"/>
                <a:ea typeface="+mn-ea"/>
                <a:cs typeface="+mn-cs"/>
              </a:endParaRPr>
            </a:p>
          </p:txBody>
        </p:sp>
      </p:grpSp>
      <p:sp>
        <p:nvSpPr>
          <p:cNvPr id="84" name="Rectangle 83">
            <a:extLst>
              <a:ext uri="{FF2B5EF4-FFF2-40B4-BE49-F238E27FC236}">
                <a16:creationId xmlns:a16="http://schemas.microsoft.com/office/drawing/2014/main" id="{23F46D23-7274-462D-9B3A-FF18E64C791A}"/>
              </a:ext>
            </a:extLst>
          </p:cNvPr>
          <p:cNvSpPr/>
          <p:nvPr/>
        </p:nvSpPr>
        <p:spPr>
          <a:xfrm>
            <a:off x="-39441" y="3748203"/>
            <a:ext cx="2037289" cy="2258242"/>
          </a:xfrm>
          <a:prstGeom prst="rect">
            <a:avLst/>
          </a:prstGeom>
          <a:solidFill>
            <a:srgbClr val="FBF7F5">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white"/>
              </a:solidFill>
              <a:effectLst/>
              <a:uLnTx/>
              <a:uFillTx/>
              <a:latin typeface="Museo Sans 300"/>
              <a:ea typeface="+mn-ea"/>
              <a:cs typeface="+mn-cs"/>
            </a:endParaRPr>
          </a:p>
        </p:txBody>
      </p:sp>
      <p:sp>
        <p:nvSpPr>
          <p:cNvPr id="85" name="Rectangle 84">
            <a:extLst>
              <a:ext uri="{FF2B5EF4-FFF2-40B4-BE49-F238E27FC236}">
                <a16:creationId xmlns:a16="http://schemas.microsoft.com/office/drawing/2014/main" id="{EB011239-8176-4137-9D19-DCA9F2A783EF}"/>
              </a:ext>
            </a:extLst>
          </p:cNvPr>
          <p:cNvSpPr/>
          <p:nvPr/>
        </p:nvSpPr>
        <p:spPr>
          <a:xfrm>
            <a:off x="-51081" y="1618029"/>
            <a:ext cx="2037289" cy="1444430"/>
          </a:xfrm>
          <a:prstGeom prst="rect">
            <a:avLst/>
          </a:prstGeom>
          <a:solidFill>
            <a:srgbClr val="FBF7F5">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white"/>
              </a:solidFill>
              <a:effectLst/>
              <a:uLnTx/>
              <a:uFillTx/>
              <a:latin typeface="Museo Sans 300"/>
              <a:ea typeface="+mn-ea"/>
              <a:cs typeface="+mn-cs"/>
            </a:endParaRPr>
          </a:p>
        </p:txBody>
      </p:sp>
    </p:spTree>
    <p:extLst>
      <p:ext uri="{BB962C8B-B14F-4D97-AF65-F5344CB8AC3E}">
        <p14:creationId xmlns:p14="http://schemas.microsoft.com/office/powerpoint/2010/main" val="25566492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ctangle 33">
            <a:extLst>
              <a:ext uri="{FF2B5EF4-FFF2-40B4-BE49-F238E27FC236}">
                <a16:creationId xmlns:a16="http://schemas.microsoft.com/office/drawing/2014/main" id="{15DE7ED2-BB56-4F43-9A0B-593377659947}"/>
              </a:ext>
            </a:extLst>
          </p:cNvPr>
          <p:cNvSpPr/>
          <p:nvPr/>
        </p:nvSpPr>
        <p:spPr>
          <a:xfrm>
            <a:off x="5127055" y="6114196"/>
            <a:ext cx="4016945" cy="627797"/>
          </a:xfrm>
          <a:prstGeom prst="rect">
            <a:avLst/>
          </a:prstGeom>
          <a:solidFill>
            <a:srgbClr val="FBF7F5">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white"/>
              </a:solidFill>
              <a:effectLst/>
              <a:uLnTx/>
              <a:uFillTx/>
              <a:latin typeface="Museo Sans 300"/>
              <a:ea typeface="+mn-ea"/>
              <a:cs typeface="+mn-cs"/>
            </a:endParaRPr>
          </a:p>
        </p:txBody>
      </p:sp>
      <p:sp>
        <p:nvSpPr>
          <p:cNvPr id="35" name="Rectangle 34">
            <a:extLst>
              <a:ext uri="{FF2B5EF4-FFF2-40B4-BE49-F238E27FC236}">
                <a16:creationId xmlns:a16="http://schemas.microsoft.com/office/drawing/2014/main" id="{AA3FC07B-5FE4-472B-BA99-501364C851B0}"/>
              </a:ext>
            </a:extLst>
          </p:cNvPr>
          <p:cNvSpPr/>
          <p:nvPr/>
        </p:nvSpPr>
        <p:spPr>
          <a:xfrm>
            <a:off x="3528724" y="6133483"/>
            <a:ext cx="751219" cy="627797"/>
          </a:xfrm>
          <a:prstGeom prst="rect">
            <a:avLst/>
          </a:prstGeom>
          <a:solidFill>
            <a:srgbClr val="FBF7F5">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white"/>
              </a:solidFill>
              <a:effectLst/>
              <a:uLnTx/>
              <a:uFillTx/>
              <a:latin typeface="Museo Sans 300"/>
              <a:ea typeface="+mn-ea"/>
              <a:cs typeface="+mn-cs"/>
            </a:endParaRPr>
          </a:p>
        </p:txBody>
      </p:sp>
      <p:sp>
        <p:nvSpPr>
          <p:cNvPr id="62" name="Rectangle 61">
            <a:extLst>
              <a:ext uri="{FF2B5EF4-FFF2-40B4-BE49-F238E27FC236}">
                <a16:creationId xmlns:a16="http://schemas.microsoft.com/office/drawing/2014/main" id="{6F83187C-64AC-4CA3-B982-6C1883722CB6}"/>
              </a:ext>
            </a:extLst>
          </p:cNvPr>
          <p:cNvSpPr/>
          <p:nvPr/>
        </p:nvSpPr>
        <p:spPr>
          <a:xfrm>
            <a:off x="2189900" y="2056245"/>
            <a:ext cx="6832179" cy="334867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400" b="0" i="0" u="none" strike="noStrike" kern="1200" cap="none" spc="0" normalizeH="0" baseline="0" noProof="0">
                <a:ln>
                  <a:noFill/>
                </a:ln>
                <a:solidFill>
                  <a:srgbClr val="333030"/>
                </a:solidFill>
                <a:effectLst/>
                <a:uLnTx/>
                <a:uFillTx/>
                <a:latin typeface="Museo Sans 300"/>
                <a:ea typeface="Calibri" panose="020F0502020204030204" pitchFamily="34" charset="0"/>
                <a:cs typeface="+mn-cs"/>
              </a:rPr>
              <a:t>Teknologiske endringer vil påvirke nesten alle bransjer. Nye muligheter for automatisering, bruk av data, og hvordan virksomheten din kan omskape det til verdi, er typiske hensyn i denne kategorien. </a:t>
            </a:r>
            <a:endParaRPr kumimoji="0" lang="nb-NO" sz="1400" b="0" i="0" u="none" strike="noStrike" kern="1200" cap="none" spc="0" normalizeH="0" baseline="0" noProof="0">
              <a:ln>
                <a:noFill/>
              </a:ln>
              <a:solidFill>
                <a:srgbClr val="333030"/>
              </a:solidFill>
              <a:effectLst/>
              <a:uLnTx/>
              <a:uFillTx/>
              <a:latin typeface="Museo Sans 300"/>
              <a:ea typeface="+mn-ea"/>
              <a:cs typeface="+mn-cs"/>
            </a:endParaRPr>
          </a:p>
          <a:p>
            <a:pPr marL="0" marR="0" lvl="0" indent="0" algn="l" defTabSz="914400" rtl="0" eaLnBrk="1" fontAlgn="auto" latinLnBrk="0" hangingPunct="1">
              <a:lnSpc>
                <a:spcPct val="107000"/>
              </a:lnSpc>
              <a:spcBef>
                <a:spcPts val="0"/>
              </a:spcBef>
              <a:spcAft>
                <a:spcPts val="800"/>
              </a:spcAft>
              <a:buClrTx/>
              <a:buSzTx/>
              <a:buFontTx/>
              <a:buNone/>
              <a:tabLst/>
              <a:defRPr/>
            </a:pPr>
            <a:br>
              <a:rPr kumimoji="0" lang="nb-NO" sz="1400" b="0" i="0" u="none" strike="noStrike" kern="1200" cap="none" spc="0" normalizeH="0" baseline="0" noProof="0">
                <a:ln>
                  <a:noFill/>
                </a:ln>
                <a:solidFill>
                  <a:srgbClr val="333030"/>
                </a:solidFill>
                <a:effectLst/>
                <a:uLnTx/>
                <a:uFillTx/>
                <a:latin typeface="Museo Sans 300"/>
                <a:ea typeface="+mn-ea"/>
                <a:cs typeface="Times New Roman" panose="02020603050405020304" pitchFamily="18" charset="0"/>
              </a:rPr>
            </a:br>
            <a:br>
              <a:rPr kumimoji="0" lang="nb-NO" sz="1400" b="0" i="0" u="none" strike="noStrike" kern="1200" cap="none" spc="0" normalizeH="0" baseline="0" noProof="0">
                <a:ln>
                  <a:noFill/>
                </a:ln>
                <a:solidFill>
                  <a:srgbClr val="333030"/>
                </a:solidFill>
                <a:effectLst/>
                <a:uLnTx/>
                <a:uFillTx/>
                <a:latin typeface="Museo Sans 300"/>
                <a:ea typeface="+mn-ea"/>
                <a:cs typeface="Times New Roman" panose="02020603050405020304" pitchFamily="18" charset="0"/>
              </a:rPr>
            </a:br>
            <a:r>
              <a:rPr kumimoji="0" lang="nb-NO" sz="1400" b="1" i="0" u="none" strike="noStrike" kern="1200" cap="none" spc="0" normalizeH="0" baseline="0" noProof="0">
                <a:ln>
                  <a:noFill/>
                </a:ln>
                <a:solidFill>
                  <a:srgbClr val="333030"/>
                </a:solidFill>
                <a:effectLst/>
                <a:uLnTx/>
                <a:uFillTx/>
                <a:latin typeface="Museo Sans 300"/>
                <a:ea typeface="+mn-ea"/>
                <a:cs typeface="Times New Roman" panose="02020603050405020304" pitchFamily="18" charset="0"/>
              </a:rPr>
              <a:t>Nyttige spørsmål:</a:t>
            </a:r>
          </a:p>
          <a:p>
            <a:pPr marL="342900" marR="0" lvl="0" indent="-342900" algn="l" defTabSz="914400" rtl="0" eaLnBrk="1" fontAlgn="auto" latinLnBrk="0" hangingPunct="1">
              <a:lnSpc>
                <a:spcPct val="100000"/>
              </a:lnSpc>
              <a:spcBef>
                <a:spcPts val="0"/>
              </a:spcBef>
              <a:spcAft>
                <a:spcPts val="400"/>
              </a:spcAft>
              <a:buClrTx/>
              <a:buSzTx/>
              <a:buFontTx/>
              <a:buAutoNum type="arabicPeriod"/>
              <a:tabLst/>
              <a:defRPr/>
            </a:pPr>
            <a:r>
              <a:rPr kumimoji="0" lang="nb-NO" sz="1400" b="0" i="0" u="none" strike="noStrike" kern="1200" cap="none" spc="0" normalizeH="0" baseline="0" noProof="0">
                <a:ln>
                  <a:noFill/>
                </a:ln>
                <a:solidFill>
                  <a:srgbClr val="333030"/>
                </a:solidFill>
                <a:effectLst/>
                <a:uLnTx/>
                <a:uFillTx/>
                <a:latin typeface="Museo Sans 300"/>
                <a:ea typeface="+mn-ea"/>
                <a:cs typeface="Times New Roman" panose="02020603050405020304" pitchFamily="18" charset="0"/>
              </a:rPr>
              <a:t>Hvilke teknologiske trender og innovasjoner vil du kunne se fremover?</a:t>
            </a:r>
          </a:p>
          <a:p>
            <a:pPr marL="342900" marR="0" lvl="0" indent="-342900" algn="l" defTabSz="914400" rtl="0" eaLnBrk="1" fontAlgn="auto" latinLnBrk="0" hangingPunct="1">
              <a:lnSpc>
                <a:spcPct val="100000"/>
              </a:lnSpc>
              <a:spcBef>
                <a:spcPts val="0"/>
              </a:spcBef>
              <a:spcAft>
                <a:spcPts val="400"/>
              </a:spcAft>
              <a:buClrTx/>
              <a:buSzTx/>
              <a:buFontTx/>
              <a:buAutoNum type="arabicPeriod"/>
              <a:tabLst/>
              <a:defRPr/>
            </a:pPr>
            <a:r>
              <a:rPr kumimoji="0" lang="nb-NO" sz="1400" b="0" i="0" u="none" strike="noStrike" kern="1200" cap="none" spc="0" normalizeH="0" baseline="0" noProof="0">
                <a:ln>
                  <a:noFill/>
                </a:ln>
                <a:solidFill>
                  <a:srgbClr val="333030"/>
                </a:solidFill>
                <a:effectLst/>
                <a:uLnTx/>
                <a:uFillTx/>
                <a:latin typeface="Museo Sans 300"/>
                <a:ea typeface="+mn-ea"/>
                <a:cs typeface="Times New Roman" panose="02020603050405020304" pitchFamily="18" charset="0"/>
              </a:rPr>
              <a:t>I hvor stor grad påvirker disse faktorene din virksomhet?</a:t>
            </a:r>
          </a:p>
          <a:p>
            <a:pPr marL="342900" marR="0" lvl="0" indent="-342900" algn="l" defTabSz="914400" rtl="0" eaLnBrk="1" fontAlgn="auto" latinLnBrk="0" hangingPunct="1">
              <a:lnSpc>
                <a:spcPct val="100000"/>
              </a:lnSpc>
              <a:spcBef>
                <a:spcPts val="0"/>
              </a:spcBef>
              <a:spcAft>
                <a:spcPts val="400"/>
              </a:spcAft>
              <a:buClrTx/>
              <a:buSzTx/>
              <a:buFontTx/>
              <a:buAutoNum type="arabicPeriod"/>
              <a:tabLst/>
              <a:defRPr/>
            </a:pPr>
            <a:r>
              <a:rPr kumimoji="0" lang="nb-NO" sz="1400" b="0" i="0" u="none" strike="noStrike" kern="1200" cap="none" spc="0" normalizeH="0" baseline="0" noProof="0">
                <a:ln>
                  <a:noFill/>
                </a:ln>
                <a:solidFill>
                  <a:srgbClr val="333030"/>
                </a:solidFill>
                <a:effectLst/>
                <a:uLnTx/>
                <a:uFillTx/>
                <a:latin typeface="Museo Sans 300"/>
                <a:ea typeface="+mn-ea"/>
                <a:cs typeface="Times New Roman" panose="02020603050405020304" pitchFamily="18" charset="0"/>
              </a:rPr>
              <a:t>Hvor høy kommer den teknologiske endringstakten til å være fremover?</a:t>
            </a:r>
          </a:p>
          <a:p>
            <a:pPr marL="342900" marR="0" lvl="0" indent="-342900" algn="l" defTabSz="914400" rtl="0" eaLnBrk="1" fontAlgn="auto" latinLnBrk="0" hangingPunct="1">
              <a:lnSpc>
                <a:spcPct val="100000"/>
              </a:lnSpc>
              <a:spcBef>
                <a:spcPts val="0"/>
              </a:spcBef>
              <a:spcAft>
                <a:spcPts val="400"/>
              </a:spcAft>
              <a:buClrTx/>
              <a:buSzTx/>
              <a:buFontTx/>
              <a:buAutoNum type="arabicPeriod"/>
              <a:tabLst/>
              <a:defRPr/>
            </a:pPr>
            <a:r>
              <a:rPr kumimoji="0" lang="nb-NO" sz="1400" b="0" i="0" u="none" strike="noStrike" kern="1200" cap="none" spc="0" normalizeH="0" baseline="0" noProof="0">
                <a:ln>
                  <a:noFill/>
                </a:ln>
                <a:solidFill>
                  <a:srgbClr val="333030"/>
                </a:solidFill>
                <a:effectLst/>
                <a:uLnTx/>
                <a:uFillTx/>
                <a:latin typeface="Museo Sans 300"/>
                <a:ea typeface="+mn-ea"/>
                <a:cs typeface="Times New Roman" panose="02020603050405020304" pitchFamily="18" charset="0"/>
              </a:rPr>
              <a:t>Klarer sikkerheten og personvernsutfordringer å henge med i utviklingstakten?</a:t>
            </a:r>
          </a:p>
          <a:p>
            <a:pPr marL="342900" marR="0" lvl="0" indent="-342900" algn="l" defTabSz="914400" rtl="0" eaLnBrk="1" fontAlgn="auto" latinLnBrk="0" hangingPunct="1">
              <a:lnSpc>
                <a:spcPct val="100000"/>
              </a:lnSpc>
              <a:spcBef>
                <a:spcPts val="0"/>
              </a:spcBef>
              <a:spcAft>
                <a:spcPts val="400"/>
              </a:spcAft>
              <a:buClrTx/>
              <a:buSzTx/>
              <a:buFontTx/>
              <a:buAutoNum type="arabicPeriod"/>
              <a:tabLst/>
              <a:defRPr/>
            </a:pPr>
            <a:r>
              <a:rPr kumimoji="0" lang="nb-NO" sz="1400" b="0" i="0" u="none" strike="noStrike" kern="1200" cap="none" spc="0" normalizeH="0" baseline="0" noProof="0">
                <a:ln>
                  <a:noFill/>
                </a:ln>
                <a:solidFill>
                  <a:srgbClr val="333030"/>
                </a:solidFill>
                <a:effectLst/>
                <a:uLnTx/>
                <a:uFillTx/>
                <a:latin typeface="Museo Sans 300"/>
                <a:ea typeface="+mn-ea"/>
                <a:cs typeface="Times New Roman" panose="02020603050405020304" pitchFamily="18" charset="0"/>
              </a:rPr>
              <a:t>Innenfor hvilke områder kommer de teknologiske nyvinningene til å være størst?</a:t>
            </a:r>
          </a:p>
          <a:p>
            <a:pPr marL="342900" marR="0" lvl="0" indent="-342900" algn="l" defTabSz="914400" rtl="0" eaLnBrk="1" fontAlgn="auto" latinLnBrk="0" hangingPunct="1">
              <a:lnSpc>
                <a:spcPct val="100000"/>
              </a:lnSpc>
              <a:spcBef>
                <a:spcPts val="0"/>
              </a:spcBef>
              <a:spcAft>
                <a:spcPts val="400"/>
              </a:spcAft>
              <a:buClrTx/>
              <a:buSzTx/>
              <a:buFontTx/>
              <a:buAutoNum type="arabicPeriod"/>
              <a:tabLst/>
              <a:defRPr/>
            </a:pPr>
            <a:r>
              <a:rPr kumimoji="0" lang="nb-NO" sz="1400" b="0" i="0" u="none" strike="noStrike" kern="1200" cap="none" spc="0" normalizeH="0" baseline="0" noProof="0">
                <a:ln>
                  <a:noFill/>
                </a:ln>
                <a:solidFill>
                  <a:srgbClr val="333030"/>
                </a:solidFill>
                <a:effectLst/>
                <a:uLnTx/>
                <a:uFillTx/>
                <a:latin typeface="Museo Sans 300"/>
                <a:ea typeface="+mn-ea"/>
                <a:cs typeface="Times New Roman" panose="02020603050405020304" pitchFamily="18" charset="0"/>
              </a:rPr>
              <a:t>Hvor høy kommer adopsjonsgraden av teknologi til å være fremover?</a:t>
            </a:r>
          </a:p>
          <a:p>
            <a:pPr marL="342900" marR="0" lvl="0" indent="-342900" algn="l" defTabSz="914400" rtl="0" eaLnBrk="1" fontAlgn="auto" latinLnBrk="0" hangingPunct="1">
              <a:lnSpc>
                <a:spcPct val="100000"/>
              </a:lnSpc>
              <a:spcBef>
                <a:spcPts val="0"/>
              </a:spcBef>
              <a:spcAft>
                <a:spcPts val="400"/>
              </a:spcAft>
              <a:buClrTx/>
              <a:buSzTx/>
              <a:buFontTx/>
              <a:buAutoNum type="arabicPeriod"/>
              <a:tabLst/>
              <a:defRPr/>
            </a:pPr>
            <a:r>
              <a:rPr kumimoji="0" lang="nb-NO" sz="1400" b="0" i="0" u="none" strike="noStrike" kern="1200" cap="none" spc="0" normalizeH="0" baseline="0" noProof="0">
                <a:ln>
                  <a:noFill/>
                </a:ln>
                <a:solidFill>
                  <a:srgbClr val="333030"/>
                </a:solidFill>
                <a:effectLst/>
                <a:uLnTx/>
                <a:uFillTx/>
                <a:latin typeface="Museo Sans 300"/>
                <a:ea typeface="+mn-ea"/>
                <a:cs typeface="Times New Roman" panose="02020603050405020304" pitchFamily="18" charset="0"/>
              </a:rPr>
              <a:t>Er det nye markeder eller muligheter som åpnes opp av ny teknologi?</a:t>
            </a:r>
          </a:p>
        </p:txBody>
      </p:sp>
      <p:sp>
        <p:nvSpPr>
          <p:cNvPr id="63" name="TextBox 62">
            <a:extLst>
              <a:ext uri="{FF2B5EF4-FFF2-40B4-BE49-F238E27FC236}">
                <a16:creationId xmlns:a16="http://schemas.microsoft.com/office/drawing/2014/main" id="{B2C5CF49-0DA4-4283-88F6-421F3CEA9E96}"/>
              </a:ext>
            </a:extLst>
          </p:cNvPr>
          <p:cNvSpPr txBox="1"/>
          <p:nvPr/>
        </p:nvSpPr>
        <p:spPr>
          <a:xfrm>
            <a:off x="2189900" y="1617823"/>
            <a:ext cx="4301479"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800" b="1" i="0" u="none" strike="noStrike" kern="1200" cap="small" spc="0" normalizeH="0" baseline="0" noProof="0">
                <a:ln>
                  <a:noFill/>
                </a:ln>
                <a:solidFill>
                  <a:srgbClr val="333030"/>
                </a:solidFill>
                <a:effectLst/>
                <a:uLnTx/>
                <a:uFillTx/>
                <a:latin typeface="Museo Sans 300"/>
                <a:ea typeface="+mn-ea"/>
                <a:cs typeface="+mn-cs"/>
              </a:rPr>
              <a:t>Teknologiske drivere</a:t>
            </a:r>
          </a:p>
        </p:txBody>
      </p:sp>
      <p:cxnSp>
        <p:nvCxnSpPr>
          <p:cNvPr id="64" name="Straight Connector 63">
            <a:extLst>
              <a:ext uri="{FF2B5EF4-FFF2-40B4-BE49-F238E27FC236}">
                <a16:creationId xmlns:a16="http://schemas.microsoft.com/office/drawing/2014/main" id="{16425F52-2CD7-4ACF-A7F9-6440CC56B06E}"/>
              </a:ext>
            </a:extLst>
          </p:cNvPr>
          <p:cNvCxnSpPr/>
          <p:nvPr/>
        </p:nvCxnSpPr>
        <p:spPr>
          <a:xfrm>
            <a:off x="2284101" y="1987155"/>
            <a:ext cx="36394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grpSp>
        <p:nvGrpSpPr>
          <p:cNvPr id="65" name="Group 64">
            <a:extLst>
              <a:ext uri="{FF2B5EF4-FFF2-40B4-BE49-F238E27FC236}">
                <a16:creationId xmlns:a16="http://schemas.microsoft.com/office/drawing/2014/main" id="{8B4CE0F7-958B-4232-B2D5-C0A69BF4A2C7}"/>
              </a:ext>
            </a:extLst>
          </p:cNvPr>
          <p:cNvGrpSpPr/>
          <p:nvPr/>
        </p:nvGrpSpPr>
        <p:grpSpPr>
          <a:xfrm>
            <a:off x="1256" y="2937580"/>
            <a:ext cx="1932616" cy="923330"/>
            <a:chOff x="1" y="2936534"/>
            <a:chExt cx="1932616" cy="923330"/>
          </a:xfrm>
        </p:grpSpPr>
        <p:sp>
          <p:nvSpPr>
            <p:cNvPr id="66" name="Rektangel 5">
              <a:extLst>
                <a:ext uri="{FF2B5EF4-FFF2-40B4-BE49-F238E27FC236}">
                  <a16:creationId xmlns:a16="http://schemas.microsoft.com/office/drawing/2014/main" id="{724D0C3F-9F49-4BFC-A14D-1AED712F4D61}"/>
                </a:ext>
              </a:extLst>
            </p:cNvPr>
            <p:cNvSpPr/>
            <p:nvPr/>
          </p:nvSpPr>
          <p:spPr>
            <a:xfrm>
              <a:off x="1" y="3110842"/>
              <a:ext cx="1932616" cy="636315"/>
            </a:xfrm>
            <a:prstGeom prst="rect">
              <a:avLst/>
            </a:prstGeom>
            <a:solidFill>
              <a:schemeClr val="accent3"/>
            </a:solid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white"/>
                </a:solidFill>
                <a:effectLst/>
                <a:uLnTx/>
                <a:uFillTx/>
                <a:latin typeface="Museo Sans 300"/>
                <a:ea typeface="+mn-ea"/>
                <a:cs typeface="+mn-cs"/>
              </a:endParaRPr>
            </a:p>
          </p:txBody>
        </p:sp>
        <p:sp>
          <p:nvSpPr>
            <p:cNvPr id="67" name="Rektangel 16">
              <a:extLst>
                <a:ext uri="{FF2B5EF4-FFF2-40B4-BE49-F238E27FC236}">
                  <a16:creationId xmlns:a16="http://schemas.microsoft.com/office/drawing/2014/main" id="{711FCE9A-CB55-455B-9157-55C262205A9A}"/>
                </a:ext>
              </a:extLst>
            </p:cNvPr>
            <p:cNvSpPr/>
            <p:nvPr/>
          </p:nvSpPr>
          <p:spPr>
            <a:xfrm>
              <a:off x="354538" y="2936534"/>
              <a:ext cx="864339" cy="92333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uLnTx/>
                  <a:uFillTx/>
                  <a:latin typeface="Museo Sans 300"/>
                  <a:ea typeface="+mn-ea"/>
                  <a:cs typeface="+mn-cs"/>
                </a:rPr>
                <a:t>S</a:t>
              </a:r>
              <a:r>
                <a:rPr kumimoji="0" lang="en-US" sz="1100" b="1" i="0" u="none" strike="noStrike" kern="1200" cap="none" spc="0" normalizeH="0" baseline="0" noProof="0">
                  <a:ln>
                    <a:noFill/>
                  </a:ln>
                  <a:solidFill>
                    <a:prstClr val="white"/>
                  </a:solidFill>
                  <a:effectLst/>
                  <a:uLnTx/>
                  <a:uFillTx/>
                  <a:latin typeface="Museo Sans 300"/>
                  <a:ea typeface="+mn-ea"/>
                  <a:cs typeface="+mn-cs"/>
                </a:rPr>
                <a:t>OCIAL</a:t>
              </a:r>
              <a:endParaRPr kumimoji="0" lang="nb-NO" sz="1100" b="1" i="0" u="none" strike="noStrike" kern="1200" cap="none" spc="0" normalizeH="0" baseline="0" noProof="0">
                <a:ln>
                  <a:noFill/>
                </a:ln>
                <a:solidFill>
                  <a:prstClr val="white"/>
                </a:solidFill>
                <a:effectLst/>
                <a:uLnTx/>
                <a:uFillTx/>
                <a:latin typeface="Museo Sans 300"/>
                <a:ea typeface="+mn-ea"/>
                <a:cs typeface="+mn-cs"/>
              </a:endParaRPr>
            </a:p>
          </p:txBody>
        </p:sp>
      </p:grpSp>
      <p:grpSp>
        <p:nvGrpSpPr>
          <p:cNvPr id="68" name="Group 67">
            <a:extLst>
              <a:ext uri="{FF2B5EF4-FFF2-40B4-BE49-F238E27FC236}">
                <a16:creationId xmlns:a16="http://schemas.microsoft.com/office/drawing/2014/main" id="{303417EE-0784-477D-929A-6E41DA5D47D8}"/>
              </a:ext>
            </a:extLst>
          </p:cNvPr>
          <p:cNvGrpSpPr/>
          <p:nvPr/>
        </p:nvGrpSpPr>
        <p:grpSpPr>
          <a:xfrm>
            <a:off x="1256" y="3654962"/>
            <a:ext cx="1932616" cy="923330"/>
            <a:chOff x="1" y="3656225"/>
            <a:chExt cx="1932616" cy="923330"/>
          </a:xfrm>
        </p:grpSpPr>
        <p:sp>
          <p:nvSpPr>
            <p:cNvPr id="69" name="Rektangel 5">
              <a:extLst>
                <a:ext uri="{FF2B5EF4-FFF2-40B4-BE49-F238E27FC236}">
                  <a16:creationId xmlns:a16="http://schemas.microsoft.com/office/drawing/2014/main" id="{A056DEA8-0A9C-42A9-90FB-E76997B37C87}"/>
                </a:ext>
              </a:extLst>
            </p:cNvPr>
            <p:cNvSpPr/>
            <p:nvPr/>
          </p:nvSpPr>
          <p:spPr>
            <a:xfrm>
              <a:off x="1" y="3830533"/>
              <a:ext cx="1932616" cy="636315"/>
            </a:xfrm>
            <a:prstGeom prst="rect">
              <a:avLst/>
            </a:prstGeom>
            <a:solidFill>
              <a:schemeClr val="accent3"/>
            </a:solid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white"/>
                </a:solidFill>
                <a:effectLst/>
                <a:uLnTx/>
                <a:uFillTx/>
                <a:latin typeface="Museo Sans 300"/>
                <a:ea typeface="+mn-ea"/>
                <a:cs typeface="+mn-cs"/>
              </a:endParaRPr>
            </a:p>
          </p:txBody>
        </p:sp>
        <p:sp>
          <p:nvSpPr>
            <p:cNvPr id="70" name="Rektangel 16">
              <a:extLst>
                <a:ext uri="{FF2B5EF4-FFF2-40B4-BE49-F238E27FC236}">
                  <a16:creationId xmlns:a16="http://schemas.microsoft.com/office/drawing/2014/main" id="{8123C7B7-56F4-4C07-92CB-352E2868BEB5}"/>
                </a:ext>
              </a:extLst>
            </p:cNvPr>
            <p:cNvSpPr/>
            <p:nvPr/>
          </p:nvSpPr>
          <p:spPr>
            <a:xfrm>
              <a:off x="354538" y="3656225"/>
              <a:ext cx="1452642" cy="92333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uLnTx/>
                  <a:uFillTx/>
                  <a:latin typeface="Museo Sans 300"/>
                  <a:ea typeface="+mn-ea"/>
                  <a:cs typeface="+mn-cs"/>
                </a:rPr>
                <a:t>T</a:t>
              </a:r>
              <a:r>
                <a:rPr kumimoji="0" lang="en-US" sz="1100" b="1" i="0" u="none" strike="noStrike" kern="1200" cap="none" spc="0" normalizeH="0" baseline="0" noProof="0">
                  <a:ln>
                    <a:noFill/>
                  </a:ln>
                  <a:solidFill>
                    <a:prstClr val="white"/>
                  </a:solidFill>
                  <a:effectLst/>
                  <a:uLnTx/>
                  <a:uFillTx/>
                  <a:latin typeface="Museo Sans 300"/>
                  <a:ea typeface="+mn-ea"/>
                  <a:cs typeface="+mn-cs"/>
                </a:rPr>
                <a:t>ECHNOLOGICAL</a:t>
              </a:r>
              <a:endParaRPr kumimoji="0" lang="nb-NO" sz="8000" b="1" i="0" u="none" strike="noStrike" kern="1200" cap="none" spc="0" normalizeH="0" baseline="0" noProof="0">
                <a:ln>
                  <a:noFill/>
                </a:ln>
                <a:solidFill>
                  <a:prstClr val="white"/>
                </a:solidFill>
                <a:effectLst/>
                <a:uLnTx/>
                <a:uFillTx/>
                <a:latin typeface="Museo Sans 300"/>
                <a:ea typeface="+mn-ea"/>
                <a:cs typeface="+mn-cs"/>
              </a:endParaRPr>
            </a:p>
          </p:txBody>
        </p:sp>
      </p:grpSp>
      <p:grpSp>
        <p:nvGrpSpPr>
          <p:cNvPr id="71" name="Group 70">
            <a:extLst>
              <a:ext uri="{FF2B5EF4-FFF2-40B4-BE49-F238E27FC236}">
                <a16:creationId xmlns:a16="http://schemas.microsoft.com/office/drawing/2014/main" id="{1E0277AF-ABEF-40D9-84FC-C5D0C21FB10F}"/>
              </a:ext>
            </a:extLst>
          </p:cNvPr>
          <p:cNvGrpSpPr/>
          <p:nvPr/>
        </p:nvGrpSpPr>
        <p:grpSpPr>
          <a:xfrm>
            <a:off x="1256" y="2216992"/>
            <a:ext cx="1932616" cy="923330"/>
            <a:chOff x="1" y="4370253"/>
            <a:chExt cx="1932616" cy="923330"/>
          </a:xfrm>
        </p:grpSpPr>
        <p:sp>
          <p:nvSpPr>
            <p:cNvPr id="72" name="Rektangel 5">
              <a:extLst>
                <a:ext uri="{FF2B5EF4-FFF2-40B4-BE49-F238E27FC236}">
                  <a16:creationId xmlns:a16="http://schemas.microsoft.com/office/drawing/2014/main" id="{38F162CA-2720-4A57-8561-4710CC71B5B1}"/>
                </a:ext>
              </a:extLst>
            </p:cNvPr>
            <p:cNvSpPr/>
            <p:nvPr/>
          </p:nvSpPr>
          <p:spPr>
            <a:xfrm>
              <a:off x="1" y="4544561"/>
              <a:ext cx="1932616" cy="636315"/>
            </a:xfrm>
            <a:prstGeom prst="rect">
              <a:avLst/>
            </a:prstGeom>
            <a:solidFill>
              <a:schemeClr val="accent3"/>
            </a:solid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white"/>
                </a:solidFill>
                <a:effectLst/>
                <a:uLnTx/>
                <a:uFillTx/>
                <a:latin typeface="Museo Sans 300"/>
                <a:ea typeface="+mn-ea"/>
                <a:cs typeface="+mn-cs"/>
              </a:endParaRPr>
            </a:p>
          </p:txBody>
        </p:sp>
        <p:sp>
          <p:nvSpPr>
            <p:cNvPr id="73" name="Rektangel 16">
              <a:extLst>
                <a:ext uri="{FF2B5EF4-FFF2-40B4-BE49-F238E27FC236}">
                  <a16:creationId xmlns:a16="http://schemas.microsoft.com/office/drawing/2014/main" id="{F747D0C7-C408-442C-B0D6-7003EF4F2264}"/>
                </a:ext>
              </a:extLst>
            </p:cNvPr>
            <p:cNvSpPr/>
            <p:nvPr/>
          </p:nvSpPr>
          <p:spPr>
            <a:xfrm>
              <a:off x="354538" y="4370253"/>
              <a:ext cx="1119217" cy="92333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uLnTx/>
                  <a:uFillTx/>
                  <a:latin typeface="Museo Sans 300"/>
                  <a:ea typeface="+mn-ea"/>
                  <a:cs typeface="+mn-cs"/>
                </a:rPr>
                <a:t>E</a:t>
              </a:r>
              <a:r>
                <a:rPr kumimoji="0" lang="en-US" sz="1100" b="1" i="0" u="none" strike="noStrike" kern="1200" cap="none" spc="0" normalizeH="0" baseline="0" noProof="0">
                  <a:ln>
                    <a:noFill/>
                  </a:ln>
                  <a:solidFill>
                    <a:prstClr val="white"/>
                  </a:solidFill>
                  <a:effectLst/>
                  <a:uLnTx/>
                  <a:uFillTx/>
                  <a:latin typeface="Museo Sans 300"/>
                  <a:ea typeface="+mn-ea"/>
                  <a:cs typeface="+mn-cs"/>
                </a:rPr>
                <a:t>CONOMIC</a:t>
              </a:r>
              <a:endParaRPr kumimoji="0" lang="nb-NO" sz="1100" b="1" i="0" u="none" strike="noStrike" kern="1200" cap="none" spc="0" normalizeH="0" baseline="0" noProof="0">
                <a:ln>
                  <a:noFill/>
                </a:ln>
                <a:solidFill>
                  <a:prstClr val="white"/>
                </a:solidFill>
                <a:effectLst/>
                <a:uLnTx/>
                <a:uFillTx/>
                <a:latin typeface="Museo Sans 300"/>
                <a:ea typeface="+mn-ea"/>
                <a:cs typeface="+mn-cs"/>
              </a:endParaRPr>
            </a:p>
          </p:txBody>
        </p:sp>
      </p:grpSp>
      <p:grpSp>
        <p:nvGrpSpPr>
          <p:cNvPr id="74" name="Group 73">
            <a:extLst>
              <a:ext uri="{FF2B5EF4-FFF2-40B4-BE49-F238E27FC236}">
                <a16:creationId xmlns:a16="http://schemas.microsoft.com/office/drawing/2014/main" id="{A09B0F16-D420-44FC-839D-957A373B40F4}"/>
              </a:ext>
            </a:extLst>
          </p:cNvPr>
          <p:cNvGrpSpPr/>
          <p:nvPr/>
        </p:nvGrpSpPr>
        <p:grpSpPr>
          <a:xfrm>
            <a:off x="0" y="4372344"/>
            <a:ext cx="1932616" cy="923330"/>
            <a:chOff x="0" y="2210085"/>
            <a:chExt cx="1932616" cy="923330"/>
          </a:xfrm>
        </p:grpSpPr>
        <p:sp>
          <p:nvSpPr>
            <p:cNvPr id="75" name="Rektangel 5">
              <a:extLst>
                <a:ext uri="{FF2B5EF4-FFF2-40B4-BE49-F238E27FC236}">
                  <a16:creationId xmlns:a16="http://schemas.microsoft.com/office/drawing/2014/main" id="{55337E4D-4CAC-462A-89CE-9339307E35B7}"/>
                </a:ext>
              </a:extLst>
            </p:cNvPr>
            <p:cNvSpPr/>
            <p:nvPr/>
          </p:nvSpPr>
          <p:spPr>
            <a:xfrm>
              <a:off x="0" y="2384393"/>
              <a:ext cx="1932616" cy="636315"/>
            </a:xfrm>
            <a:prstGeom prst="rect">
              <a:avLst/>
            </a:prstGeom>
            <a:solidFill>
              <a:schemeClr val="accent3"/>
            </a:solid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white"/>
                </a:solidFill>
                <a:effectLst/>
                <a:uLnTx/>
                <a:uFillTx/>
                <a:latin typeface="Museo Sans 300"/>
                <a:ea typeface="+mn-ea"/>
                <a:cs typeface="+mn-cs"/>
              </a:endParaRPr>
            </a:p>
          </p:txBody>
        </p:sp>
        <p:sp>
          <p:nvSpPr>
            <p:cNvPr id="76" name="Rektangel 16">
              <a:extLst>
                <a:ext uri="{FF2B5EF4-FFF2-40B4-BE49-F238E27FC236}">
                  <a16:creationId xmlns:a16="http://schemas.microsoft.com/office/drawing/2014/main" id="{6C64277C-49A6-49FE-8675-F168F4561920}"/>
                </a:ext>
              </a:extLst>
            </p:cNvPr>
            <p:cNvSpPr/>
            <p:nvPr/>
          </p:nvSpPr>
          <p:spPr>
            <a:xfrm>
              <a:off x="354537" y="2210085"/>
              <a:ext cx="1505540" cy="92333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uLnTx/>
                  <a:uFillTx/>
                  <a:latin typeface="Museo Sans 300"/>
                  <a:ea typeface="+mn-ea"/>
                  <a:cs typeface="+mn-cs"/>
                </a:rPr>
                <a:t>E</a:t>
              </a:r>
              <a:r>
                <a:rPr kumimoji="0" lang="en-US" sz="1100" b="1" i="0" u="none" strike="noStrike" kern="1200" cap="none" spc="0" normalizeH="0" baseline="0" noProof="0">
                  <a:ln>
                    <a:noFill/>
                  </a:ln>
                  <a:solidFill>
                    <a:prstClr val="white"/>
                  </a:solidFill>
                  <a:effectLst/>
                  <a:uLnTx/>
                  <a:uFillTx/>
                  <a:latin typeface="Museo Sans 300"/>
                  <a:ea typeface="+mn-ea"/>
                  <a:cs typeface="+mn-cs"/>
                </a:rPr>
                <a:t>NVIRONMENTAL</a:t>
              </a:r>
              <a:endParaRPr kumimoji="0" lang="nb-NO" sz="1100" b="1" i="0" u="none" strike="noStrike" kern="1200" cap="none" spc="0" normalizeH="0" baseline="0" noProof="0">
                <a:ln>
                  <a:noFill/>
                </a:ln>
                <a:solidFill>
                  <a:prstClr val="white"/>
                </a:solidFill>
                <a:effectLst/>
                <a:uLnTx/>
                <a:uFillTx/>
                <a:latin typeface="Museo Sans 300"/>
                <a:ea typeface="+mn-ea"/>
                <a:cs typeface="+mn-cs"/>
              </a:endParaRPr>
            </a:p>
          </p:txBody>
        </p:sp>
      </p:grpSp>
      <p:grpSp>
        <p:nvGrpSpPr>
          <p:cNvPr id="77" name="Group 76">
            <a:extLst>
              <a:ext uri="{FF2B5EF4-FFF2-40B4-BE49-F238E27FC236}">
                <a16:creationId xmlns:a16="http://schemas.microsoft.com/office/drawing/2014/main" id="{DB45DC28-1122-4A14-A9B2-13A38CB71CC8}"/>
              </a:ext>
            </a:extLst>
          </p:cNvPr>
          <p:cNvGrpSpPr/>
          <p:nvPr/>
        </p:nvGrpSpPr>
        <p:grpSpPr>
          <a:xfrm>
            <a:off x="1256" y="1502816"/>
            <a:ext cx="1932616" cy="923330"/>
            <a:chOff x="2513" y="1502816"/>
            <a:chExt cx="1932616" cy="923330"/>
          </a:xfrm>
        </p:grpSpPr>
        <p:sp>
          <p:nvSpPr>
            <p:cNvPr id="78" name="Rektangel 5">
              <a:extLst>
                <a:ext uri="{FF2B5EF4-FFF2-40B4-BE49-F238E27FC236}">
                  <a16:creationId xmlns:a16="http://schemas.microsoft.com/office/drawing/2014/main" id="{497FE8D8-8DDE-4B90-8929-A92097DBD4F9}"/>
                </a:ext>
              </a:extLst>
            </p:cNvPr>
            <p:cNvSpPr/>
            <p:nvPr/>
          </p:nvSpPr>
          <p:spPr>
            <a:xfrm>
              <a:off x="2513" y="1677124"/>
              <a:ext cx="1932616" cy="636315"/>
            </a:xfrm>
            <a:prstGeom prst="rect">
              <a:avLst/>
            </a:prstGeom>
            <a:solidFill>
              <a:schemeClr val="accent3"/>
            </a:solid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white"/>
                </a:solidFill>
                <a:effectLst/>
                <a:uLnTx/>
                <a:uFillTx/>
                <a:latin typeface="Museo Sans 300"/>
                <a:ea typeface="+mn-ea"/>
                <a:cs typeface="+mn-cs"/>
              </a:endParaRPr>
            </a:p>
          </p:txBody>
        </p:sp>
        <p:sp>
          <p:nvSpPr>
            <p:cNvPr id="79" name="Rektangel 16">
              <a:extLst>
                <a:ext uri="{FF2B5EF4-FFF2-40B4-BE49-F238E27FC236}">
                  <a16:creationId xmlns:a16="http://schemas.microsoft.com/office/drawing/2014/main" id="{C02AD187-A96D-479F-9A42-C2816B50F78A}"/>
                </a:ext>
              </a:extLst>
            </p:cNvPr>
            <p:cNvSpPr/>
            <p:nvPr/>
          </p:nvSpPr>
          <p:spPr>
            <a:xfrm>
              <a:off x="357050" y="1502816"/>
              <a:ext cx="1072730" cy="92333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uLnTx/>
                  <a:uFillTx/>
                  <a:latin typeface="Museo Sans 300"/>
                  <a:ea typeface="+mn-ea"/>
                  <a:cs typeface="+mn-cs"/>
                </a:rPr>
                <a:t>P</a:t>
              </a:r>
              <a:r>
                <a:rPr kumimoji="0" lang="en-US" sz="1100" b="1" i="0" u="none" strike="noStrike" kern="1200" cap="none" spc="0" normalizeH="0" baseline="0" noProof="0">
                  <a:ln>
                    <a:noFill/>
                  </a:ln>
                  <a:solidFill>
                    <a:prstClr val="white"/>
                  </a:solidFill>
                  <a:effectLst/>
                  <a:uLnTx/>
                  <a:uFillTx/>
                  <a:latin typeface="Museo Sans 300"/>
                  <a:ea typeface="+mn-ea"/>
                  <a:cs typeface="+mn-cs"/>
                </a:rPr>
                <a:t>OLITICAL</a:t>
              </a:r>
              <a:endParaRPr kumimoji="0" lang="nb-NO" sz="1100" b="1" i="0" u="none" strike="noStrike" kern="1200" cap="none" spc="0" normalizeH="0" baseline="0" noProof="0">
                <a:ln>
                  <a:noFill/>
                </a:ln>
                <a:solidFill>
                  <a:prstClr val="white"/>
                </a:solidFill>
                <a:effectLst/>
                <a:uLnTx/>
                <a:uFillTx/>
                <a:latin typeface="Museo Sans 300"/>
                <a:ea typeface="+mn-ea"/>
                <a:cs typeface="+mn-cs"/>
              </a:endParaRPr>
            </a:p>
          </p:txBody>
        </p:sp>
      </p:grpSp>
      <p:grpSp>
        <p:nvGrpSpPr>
          <p:cNvPr id="80" name="Group 79">
            <a:extLst>
              <a:ext uri="{FF2B5EF4-FFF2-40B4-BE49-F238E27FC236}">
                <a16:creationId xmlns:a16="http://schemas.microsoft.com/office/drawing/2014/main" id="{BC4EDD1C-88A6-484B-891E-02F170415A79}"/>
              </a:ext>
            </a:extLst>
          </p:cNvPr>
          <p:cNvGrpSpPr/>
          <p:nvPr/>
        </p:nvGrpSpPr>
        <p:grpSpPr>
          <a:xfrm>
            <a:off x="1256" y="5089726"/>
            <a:ext cx="1932616" cy="923330"/>
            <a:chOff x="1" y="5089726"/>
            <a:chExt cx="1932616" cy="923330"/>
          </a:xfrm>
        </p:grpSpPr>
        <p:sp>
          <p:nvSpPr>
            <p:cNvPr id="81" name="Rektangel 5">
              <a:extLst>
                <a:ext uri="{FF2B5EF4-FFF2-40B4-BE49-F238E27FC236}">
                  <a16:creationId xmlns:a16="http://schemas.microsoft.com/office/drawing/2014/main" id="{3B9E2C82-8143-4C87-B62F-FF7AD2979BAC}"/>
                </a:ext>
              </a:extLst>
            </p:cNvPr>
            <p:cNvSpPr/>
            <p:nvPr/>
          </p:nvSpPr>
          <p:spPr>
            <a:xfrm>
              <a:off x="1" y="5264034"/>
              <a:ext cx="1932616" cy="636315"/>
            </a:xfrm>
            <a:prstGeom prst="rect">
              <a:avLst/>
            </a:prstGeom>
            <a:solidFill>
              <a:schemeClr val="accent3"/>
            </a:solid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white"/>
                </a:solidFill>
                <a:effectLst/>
                <a:uLnTx/>
                <a:uFillTx/>
                <a:latin typeface="Museo Sans 300"/>
                <a:ea typeface="+mn-ea"/>
                <a:cs typeface="+mn-cs"/>
              </a:endParaRPr>
            </a:p>
          </p:txBody>
        </p:sp>
        <p:sp>
          <p:nvSpPr>
            <p:cNvPr id="82" name="Rektangel 16">
              <a:extLst>
                <a:ext uri="{FF2B5EF4-FFF2-40B4-BE49-F238E27FC236}">
                  <a16:creationId xmlns:a16="http://schemas.microsoft.com/office/drawing/2014/main" id="{A0E5DF37-5A1F-4FEA-900F-C37CC6C9023B}"/>
                </a:ext>
              </a:extLst>
            </p:cNvPr>
            <p:cNvSpPr/>
            <p:nvPr/>
          </p:nvSpPr>
          <p:spPr>
            <a:xfrm>
              <a:off x="354538" y="5089726"/>
              <a:ext cx="780983" cy="92333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uLnTx/>
                  <a:uFillTx/>
                  <a:latin typeface="Museo Sans 300"/>
                  <a:ea typeface="+mn-ea"/>
                  <a:cs typeface="+mn-cs"/>
                </a:rPr>
                <a:t>L</a:t>
              </a:r>
              <a:r>
                <a:rPr kumimoji="0" lang="en-US" sz="1100" b="1" i="0" u="none" strike="noStrike" kern="1200" cap="none" spc="0" normalizeH="0" baseline="0" noProof="0">
                  <a:ln>
                    <a:noFill/>
                  </a:ln>
                  <a:solidFill>
                    <a:prstClr val="white"/>
                  </a:solidFill>
                  <a:effectLst/>
                  <a:uLnTx/>
                  <a:uFillTx/>
                  <a:latin typeface="Museo Sans 300"/>
                  <a:ea typeface="+mn-ea"/>
                  <a:cs typeface="+mn-cs"/>
                </a:rPr>
                <a:t>EGAL</a:t>
              </a:r>
              <a:endParaRPr kumimoji="0" lang="nb-NO" sz="1100" b="1" i="0" u="none" strike="noStrike" kern="1200" cap="none" spc="0" normalizeH="0" baseline="0" noProof="0">
                <a:ln>
                  <a:noFill/>
                </a:ln>
                <a:solidFill>
                  <a:prstClr val="white"/>
                </a:solidFill>
                <a:effectLst/>
                <a:uLnTx/>
                <a:uFillTx/>
                <a:latin typeface="Museo Sans 300"/>
                <a:ea typeface="+mn-ea"/>
                <a:cs typeface="+mn-cs"/>
              </a:endParaRPr>
            </a:p>
          </p:txBody>
        </p:sp>
      </p:grpSp>
      <p:sp>
        <p:nvSpPr>
          <p:cNvPr id="83" name="Rectangle 82">
            <a:extLst>
              <a:ext uri="{FF2B5EF4-FFF2-40B4-BE49-F238E27FC236}">
                <a16:creationId xmlns:a16="http://schemas.microsoft.com/office/drawing/2014/main" id="{E8B0B4DB-1680-4D3D-B541-507CA16424C6}"/>
              </a:ext>
            </a:extLst>
          </p:cNvPr>
          <p:cNvSpPr/>
          <p:nvPr/>
        </p:nvSpPr>
        <p:spPr>
          <a:xfrm>
            <a:off x="-39441" y="4465585"/>
            <a:ext cx="2037289" cy="1540860"/>
          </a:xfrm>
          <a:prstGeom prst="rect">
            <a:avLst/>
          </a:prstGeom>
          <a:solidFill>
            <a:srgbClr val="FBF7F5">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white"/>
              </a:solidFill>
              <a:effectLst/>
              <a:uLnTx/>
              <a:uFillTx/>
              <a:latin typeface="Museo Sans 300"/>
              <a:ea typeface="+mn-ea"/>
              <a:cs typeface="+mn-cs"/>
            </a:endParaRPr>
          </a:p>
        </p:txBody>
      </p:sp>
      <p:sp>
        <p:nvSpPr>
          <p:cNvPr id="84" name="Rectangle 83">
            <a:extLst>
              <a:ext uri="{FF2B5EF4-FFF2-40B4-BE49-F238E27FC236}">
                <a16:creationId xmlns:a16="http://schemas.microsoft.com/office/drawing/2014/main" id="{E2DDB1F6-7D6F-49DF-8B69-8745C78DCA54}"/>
              </a:ext>
            </a:extLst>
          </p:cNvPr>
          <p:cNvSpPr/>
          <p:nvPr/>
        </p:nvSpPr>
        <p:spPr>
          <a:xfrm>
            <a:off x="-51081" y="1618029"/>
            <a:ext cx="2037289" cy="2204628"/>
          </a:xfrm>
          <a:prstGeom prst="rect">
            <a:avLst/>
          </a:prstGeom>
          <a:solidFill>
            <a:srgbClr val="FBF7F5">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white"/>
              </a:solidFill>
              <a:effectLst/>
              <a:uLnTx/>
              <a:uFillTx/>
              <a:latin typeface="Museo Sans 300"/>
              <a:ea typeface="+mn-ea"/>
              <a:cs typeface="+mn-cs"/>
            </a:endParaRPr>
          </a:p>
        </p:txBody>
      </p:sp>
    </p:spTree>
    <p:extLst>
      <p:ext uri="{BB962C8B-B14F-4D97-AF65-F5344CB8AC3E}">
        <p14:creationId xmlns:p14="http://schemas.microsoft.com/office/powerpoint/2010/main" val="6365670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ctangle 33">
            <a:extLst>
              <a:ext uri="{FF2B5EF4-FFF2-40B4-BE49-F238E27FC236}">
                <a16:creationId xmlns:a16="http://schemas.microsoft.com/office/drawing/2014/main" id="{15DE7ED2-BB56-4F43-9A0B-593377659947}"/>
              </a:ext>
            </a:extLst>
          </p:cNvPr>
          <p:cNvSpPr/>
          <p:nvPr/>
        </p:nvSpPr>
        <p:spPr>
          <a:xfrm>
            <a:off x="5127055" y="6114196"/>
            <a:ext cx="4016945" cy="627797"/>
          </a:xfrm>
          <a:prstGeom prst="rect">
            <a:avLst/>
          </a:prstGeom>
          <a:solidFill>
            <a:srgbClr val="FBF7F5">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white"/>
              </a:solidFill>
              <a:effectLst/>
              <a:uLnTx/>
              <a:uFillTx/>
              <a:latin typeface="Museo Sans 300"/>
              <a:ea typeface="+mn-ea"/>
              <a:cs typeface="+mn-cs"/>
            </a:endParaRPr>
          </a:p>
        </p:txBody>
      </p:sp>
      <p:sp>
        <p:nvSpPr>
          <p:cNvPr id="35" name="Rectangle 34">
            <a:extLst>
              <a:ext uri="{FF2B5EF4-FFF2-40B4-BE49-F238E27FC236}">
                <a16:creationId xmlns:a16="http://schemas.microsoft.com/office/drawing/2014/main" id="{AA3FC07B-5FE4-472B-BA99-501364C851B0}"/>
              </a:ext>
            </a:extLst>
          </p:cNvPr>
          <p:cNvSpPr/>
          <p:nvPr/>
        </p:nvSpPr>
        <p:spPr>
          <a:xfrm>
            <a:off x="3528724" y="6133483"/>
            <a:ext cx="751219" cy="627797"/>
          </a:xfrm>
          <a:prstGeom prst="rect">
            <a:avLst/>
          </a:prstGeom>
          <a:solidFill>
            <a:srgbClr val="FBF7F5">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white"/>
              </a:solidFill>
              <a:effectLst/>
              <a:uLnTx/>
              <a:uFillTx/>
              <a:latin typeface="Museo Sans 300"/>
              <a:ea typeface="+mn-ea"/>
              <a:cs typeface="+mn-cs"/>
            </a:endParaRPr>
          </a:p>
        </p:txBody>
      </p:sp>
      <p:sp>
        <p:nvSpPr>
          <p:cNvPr id="60" name="Rectangle 59">
            <a:extLst>
              <a:ext uri="{FF2B5EF4-FFF2-40B4-BE49-F238E27FC236}">
                <a16:creationId xmlns:a16="http://schemas.microsoft.com/office/drawing/2014/main" id="{23E45E6D-BACB-4215-AEAD-7D1A15054102}"/>
              </a:ext>
            </a:extLst>
          </p:cNvPr>
          <p:cNvSpPr/>
          <p:nvPr/>
        </p:nvSpPr>
        <p:spPr>
          <a:xfrm>
            <a:off x="2189900" y="2056245"/>
            <a:ext cx="6832179" cy="3246081"/>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400" b="0" i="0" u="none" strike="noStrike" kern="1200" cap="none" spc="0" normalizeH="0" baseline="0" noProof="0">
                <a:ln>
                  <a:noFill/>
                </a:ln>
                <a:solidFill>
                  <a:srgbClr val="333030"/>
                </a:solidFill>
                <a:effectLst/>
                <a:uLnTx/>
                <a:uFillTx/>
                <a:latin typeface="Museo Sans 300"/>
                <a:ea typeface="Calibri" panose="020F0502020204030204" pitchFamily="34" charset="0"/>
                <a:cs typeface="+mn-cs"/>
              </a:rPr>
              <a:t>Hvordan påvirker din virksomhet miljø og klima? Hvordan påvirkes din virksomhet av miljø og klima? Miljømessige drivere omhandler både hvordan endringer i klima og miljø vil være fremover og ikke minst forbrukere og bedrifters holdninger knyttet spesifikt til klima og miljø. </a:t>
            </a:r>
            <a:endParaRPr kumimoji="0" lang="nb-NO" sz="1400" b="0" i="0" u="none" strike="noStrike" kern="1200" cap="none" spc="0" normalizeH="0" baseline="0" noProof="0">
              <a:ln>
                <a:noFill/>
              </a:ln>
              <a:solidFill>
                <a:srgbClr val="333030"/>
              </a:solidFill>
              <a:effectLst/>
              <a:uLnTx/>
              <a:uFillTx/>
              <a:latin typeface="Museo Sans 300"/>
              <a:ea typeface="+mn-ea"/>
              <a:cs typeface="+mn-cs"/>
            </a:endParaRPr>
          </a:p>
          <a:p>
            <a:pPr marL="0" marR="0" lvl="0" indent="0" algn="l" defTabSz="914400" rtl="0" eaLnBrk="1" fontAlgn="auto" latinLnBrk="0" hangingPunct="1">
              <a:lnSpc>
                <a:spcPct val="107000"/>
              </a:lnSpc>
              <a:spcBef>
                <a:spcPts val="0"/>
              </a:spcBef>
              <a:spcAft>
                <a:spcPts val="800"/>
              </a:spcAft>
              <a:buClrTx/>
              <a:buSzTx/>
              <a:buFontTx/>
              <a:buNone/>
              <a:tabLst/>
              <a:defRPr/>
            </a:pPr>
            <a:br>
              <a:rPr kumimoji="0" lang="nb-NO" sz="1400" b="0" i="0" u="none" strike="noStrike" kern="1200" cap="none" spc="0" normalizeH="0" baseline="0" noProof="0">
                <a:ln>
                  <a:noFill/>
                </a:ln>
                <a:solidFill>
                  <a:srgbClr val="333030"/>
                </a:solidFill>
                <a:effectLst/>
                <a:uLnTx/>
                <a:uFillTx/>
                <a:latin typeface="Museo Sans 300"/>
                <a:ea typeface="+mn-ea"/>
                <a:cs typeface="Times New Roman" panose="02020603050405020304" pitchFamily="18" charset="0"/>
              </a:rPr>
            </a:br>
            <a:br>
              <a:rPr kumimoji="0" lang="nb-NO" sz="1400" b="0" i="0" u="none" strike="noStrike" kern="1200" cap="none" spc="0" normalizeH="0" baseline="0" noProof="0">
                <a:ln>
                  <a:noFill/>
                </a:ln>
                <a:solidFill>
                  <a:srgbClr val="333030"/>
                </a:solidFill>
                <a:effectLst/>
                <a:uLnTx/>
                <a:uFillTx/>
                <a:latin typeface="Museo Sans 300"/>
                <a:ea typeface="+mn-ea"/>
                <a:cs typeface="Times New Roman" panose="02020603050405020304" pitchFamily="18" charset="0"/>
              </a:rPr>
            </a:br>
            <a:r>
              <a:rPr kumimoji="0" lang="nb-NO" sz="1400" b="1" i="0" u="none" strike="noStrike" kern="1200" cap="none" spc="0" normalizeH="0" baseline="0" noProof="0">
                <a:ln>
                  <a:noFill/>
                </a:ln>
                <a:solidFill>
                  <a:srgbClr val="333030"/>
                </a:solidFill>
                <a:effectLst/>
                <a:uLnTx/>
                <a:uFillTx/>
                <a:latin typeface="Museo Sans 300"/>
                <a:ea typeface="+mn-ea"/>
                <a:cs typeface="Times New Roman" panose="02020603050405020304" pitchFamily="18" charset="0"/>
              </a:rPr>
              <a:t>Nyttige spørsmål:</a:t>
            </a:r>
          </a:p>
          <a:p>
            <a:pPr marL="342900" marR="0" lvl="0" indent="-342900" algn="l" defTabSz="914400" rtl="0" eaLnBrk="1" fontAlgn="auto" latinLnBrk="0" hangingPunct="1">
              <a:lnSpc>
                <a:spcPct val="100000"/>
              </a:lnSpc>
              <a:spcBef>
                <a:spcPts val="0"/>
              </a:spcBef>
              <a:spcAft>
                <a:spcPts val="400"/>
              </a:spcAft>
              <a:buClrTx/>
              <a:buSzTx/>
              <a:buFontTx/>
              <a:buAutoNum type="arabicPeriod"/>
              <a:tabLst/>
              <a:defRPr/>
            </a:pPr>
            <a:r>
              <a:rPr kumimoji="0" lang="nb-NO" sz="1400" b="0" i="0" u="none" strike="noStrike" kern="1200" cap="none" spc="0" normalizeH="0" baseline="0" noProof="0">
                <a:ln>
                  <a:noFill/>
                </a:ln>
                <a:solidFill>
                  <a:srgbClr val="333030"/>
                </a:solidFill>
                <a:effectLst/>
                <a:uLnTx/>
                <a:uFillTx/>
                <a:latin typeface="Museo Sans 300"/>
                <a:ea typeface="+mn-ea"/>
                <a:cs typeface="Times New Roman" panose="02020603050405020304" pitchFamily="18" charset="0"/>
              </a:rPr>
              <a:t>Hvordan kommer klima til å utvikle seg fremover?</a:t>
            </a:r>
          </a:p>
          <a:p>
            <a:pPr marL="342900" marR="0" lvl="0" indent="-342900" algn="l" defTabSz="914400" rtl="0" eaLnBrk="1" fontAlgn="auto" latinLnBrk="0" hangingPunct="1">
              <a:lnSpc>
                <a:spcPct val="100000"/>
              </a:lnSpc>
              <a:spcBef>
                <a:spcPts val="0"/>
              </a:spcBef>
              <a:spcAft>
                <a:spcPts val="400"/>
              </a:spcAft>
              <a:buClrTx/>
              <a:buSzTx/>
              <a:buFontTx/>
              <a:buAutoNum type="arabicPeriod"/>
              <a:tabLst/>
              <a:defRPr/>
            </a:pPr>
            <a:r>
              <a:rPr kumimoji="0" lang="nb-NO" sz="1400" b="0" i="0" u="none" strike="noStrike" kern="1200" cap="none" spc="0" normalizeH="0" baseline="0" noProof="0">
                <a:ln>
                  <a:noFill/>
                </a:ln>
                <a:solidFill>
                  <a:srgbClr val="333030"/>
                </a:solidFill>
                <a:effectLst/>
                <a:uLnTx/>
                <a:uFillTx/>
                <a:latin typeface="Museo Sans 300"/>
                <a:ea typeface="+mn-ea"/>
                <a:cs typeface="Times New Roman" panose="02020603050405020304" pitchFamily="18" charset="0"/>
              </a:rPr>
              <a:t>Hvordan vil holdninger påvirkes og endres fremover </a:t>
            </a:r>
            <a:r>
              <a:rPr kumimoji="0" lang="nb-NO" sz="1400" b="0" i="0" u="none" strike="noStrike" kern="1200" cap="none" spc="0" normalizeH="0" baseline="0" noProof="0" err="1">
                <a:ln>
                  <a:noFill/>
                </a:ln>
                <a:solidFill>
                  <a:srgbClr val="333030"/>
                </a:solidFill>
                <a:effectLst/>
                <a:uLnTx/>
                <a:uFillTx/>
                <a:latin typeface="Museo Sans 300"/>
                <a:ea typeface="+mn-ea"/>
                <a:cs typeface="Times New Roman" panose="02020603050405020304" pitchFamily="18" charset="0"/>
              </a:rPr>
              <a:t>mtp</a:t>
            </a:r>
            <a:r>
              <a:rPr kumimoji="0" lang="nb-NO" sz="1400" b="0" i="0" u="none" strike="noStrike" kern="1200" cap="none" spc="0" normalizeH="0" baseline="0" noProof="0">
                <a:ln>
                  <a:noFill/>
                </a:ln>
                <a:solidFill>
                  <a:srgbClr val="333030"/>
                </a:solidFill>
                <a:effectLst/>
                <a:uLnTx/>
                <a:uFillTx/>
                <a:latin typeface="Museo Sans 300"/>
                <a:ea typeface="+mn-ea"/>
                <a:cs typeface="Times New Roman" panose="02020603050405020304" pitchFamily="18" charset="0"/>
              </a:rPr>
              <a:t>. Klima og miljø?</a:t>
            </a:r>
          </a:p>
          <a:p>
            <a:pPr marL="342900" marR="0" lvl="0" indent="-342900" algn="l" defTabSz="914400" rtl="0" eaLnBrk="1" fontAlgn="auto" latinLnBrk="0" hangingPunct="1">
              <a:lnSpc>
                <a:spcPct val="100000"/>
              </a:lnSpc>
              <a:spcBef>
                <a:spcPts val="0"/>
              </a:spcBef>
              <a:spcAft>
                <a:spcPts val="400"/>
              </a:spcAft>
              <a:buClrTx/>
              <a:buSzTx/>
              <a:buFontTx/>
              <a:buAutoNum type="arabicPeriod"/>
              <a:tabLst/>
              <a:defRPr/>
            </a:pPr>
            <a:r>
              <a:rPr kumimoji="0" lang="nb-NO" sz="1400" b="0" i="0" u="none" strike="noStrike" kern="1200" cap="none" spc="0" normalizeH="0" baseline="0" noProof="0">
                <a:ln>
                  <a:noFill/>
                </a:ln>
                <a:solidFill>
                  <a:srgbClr val="333030"/>
                </a:solidFill>
                <a:effectLst/>
                <a:uLnTx/>
                <a:uFillTx/>
                <a:latin typeface="Museo Sans 300"/>
                <a:ea typeface="+mn-ea"/>
                <a:cs typeface="Times New Roman" panose="02020603050405020304" pitchFamily="18" charset="0"/>
              </a:rPr>
              <a:t>Kommer kunder til å bry seg mer om bærekraft enn pris i fremtiden?</a:t>
            </a:r>
          </a:p>
          <a:p>
            <a:pPr marL="342900" marR="0" lvl="0" indent="-342900" algn="l" defTabSz="914400" rtl="0" eaLnBrk="1" fontAlgn="auto" latinLnBrk="0" hangingPunct="1">
              <a:lnSpc>
                <a:spcPct val="100000"/>
              </a:lnSpc>
              <a:spcBef>
                <a:spcPts val="0"/>
              </a:spcBef>
              <a:spcAft>
                <a:spcPts val="400"/>
              </a:spcAft>
              <a:buClrTx/>
              <a:buSzTx/>
              <a:buFontTx/>
              <a:buAutoNum type="arabicPeriod"/>
              <a:tabLst/>
              <a:defRPr/>
            </a:pPr>
            <a:r>
              <a:rPr kumimoji="0" lang="nb-NO" sz="1400" b="0" i="0" u="none" strike="noStrike" kern="1200" cap="none" spc="0" normalizeH="0" baseline="0" noProof="0">
                <a:ln>
                  <a:noFill/>
                </a:ln>
                <a:solidFill>
                  <a:srgbClr val="333030"/>
                </a:solidFill>
                <a:effectLst/>
                <a:uLnTx/>
                <a:uFillTx/>
                <a:latin typeface="Museo Sans 300"/>
                <a:ea typeface="+mn-ea"/>
                <a:cs typeface="Times New Roman" panose="02020603050405020304" pitchFamily="18" charset="0"/>
              </a:rPr>
              <a:t>Er det ressurser du benytter i produksjonen som kan tenkes å bli regulert på en ny måte eller kan du risikere en boikott av dine produkter?</a:t>
            </a:r>
          </a:p>
          <a:p>
            <a:pPr marL="342900" marR="0" lvl="0" indent="-342900" algn="l" defTabSz="914400" rtl="0" eaLnBrk="1" fontAlgn="auto" latinLnBrk="0" hangingPunct="1">
              <a:lnSpc>
                <a:spcPct val="100000"/>
              </a:lnSpc>
              <a:spcBef>
                <a:spcPts val="0"/>
              </a:spcBef>
              <a:spcAft>
                <a:spcPts val="400"/>
              </a:spcAft>
              <a:buClrTx/>
              <a:buSzTx/>
              <a:buFontTx/>
              <a:buAutoNum type="arabicPeriod"/>
              <a:tabLst/>
              <a:defRPr/>
            </a:pPr>
            <a:r>
              <a:rPr kumimoji="0" lang="nb-NO" sz="1400" b="0" i="0" u="none" strike="noStrike" kern="1200" cap="none" spc="0" normalizeH="0" baseline="0" noProof="0">
                <a:ln>
                  <a:noFill/>
                </a:ln>
                <a:solidFill>
                  <a:srgbClr val="333030"/>
                </a:solidFill>
                <a:effectLst/>
                <a:uLnTx/>
                <a:uFillTx/>
                <a:latin typeface="Museo Sans 300"/>
                <a:ea typeface="+mn-ea"/>
                <a:cs typeface="Times New Roman" panose="02020603050405020304" pitchFamily="18" charset="0"/>
              </a:rPr>
              <a:t>Hvilke muligheter finnes for bruk av andre typer råvarer i din produksjon?</a:t>
            </a:r>
          </a:p>
        </p:txBody>
      </p:sp>
      <p:sp>
        <p:nvSpPr>
          <p:cNvPr id="61" name="TextBox 60">
            <a:extLst>
              <a:ext uri="{FF2B5EF4-FFF2-40B4-BE49-F238E27FC236}">
                <a16:creationId xmlns:a16="http://schemas.microsoft.com/office/drawing/2014/main" id="{6CF5479E-D9E5-408C-B79B-5A8466BB8FC9}"/>
              </a:ext>
            </a:extLst>
          </p:cNvPr>
          <p:cNvSpPr txBox="1"/>
          <p:nvPr/>
        </p:nvSpPr>
        <p:spPr>
          <a:xfrm>
            <a:off x="2189900" y="1617823"/>
            <a:ext cx="4301479"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800" b="1" i="0" u="none" strike="noStrike" kern="1200" cap="small" spc="0" normalizeH="0" baseline="0" noProof="0">
                <a:ln>
                  <a:noFill/>
                </a:ln>
                <a:solidFill>
                  <a:srgbClr val="333030"/>
                </a:solidFill>
                <a:effectLst/>
                <a:uLnTx/>
                <a:uFillTx/>
                <a:latin typeface="Museo Sans 300"/>
                <a:ea typeface="+mn-ea"/>
                <a:cs typeface="+mn-cs"/>
              </a:rPr>
              <a:t>Miljømessige drivere</a:t>
            </a:r>
          </a:p>
        </p:txBody>
      </p:sp>
      <p:cxnSp>
        <p:nvCxnSpPr>
          <p:cNvPr id="62" name="Straight Connector 61">
            <a:extLst>
              <a:ext uri="{FF2B5EF4-FFF2-40B4-BE49-F238E27FC236}">
                <a16:creationId xmlns:a16="http://schemas.microsoft.com/office/drawing/2014/main" id="{154F0C3A-3AFF-44E3-919C-89CB77016A81}"/>
              </a:ext>
            </a:extLst>
          </p:cNvPr>
          <p:cNvCxnSpPr/>
          <p:nvPr/>
        </p:nvCxnSpPr>
        <p:spPr>
          <a:xfrm>
            <a:off x="2284101" y="1987155"/>
            <a:ext cx="36394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grpSp>
        <p:nvGrpSpPr>
          <p:cNvPr id="83" name="Group 82">
            <a:extLst>
              <a:ext uri="{FF2B5EF4-FFF2-40B4-BE49-F238E27FC236}">
                <a16:creationId xmlns:a16="http://schemas.microsoft.com/office/drawing/2014/main" id="{EE75C27A-3E26-40E5-AA4B-E3EB6F251A34}"/>
              </a:ext>
            </a:extLst>
          </p:cNvPr>
          <p:cNvGrpSpPr/>
          <p:nvPr/>
        </p:nvGrpSpPr>
        <p:grpSpPr>
          <a:xfrm>
            <a:off x="1256" y="2937580"/>
            <a:ext cx="1932616" cy="923330"/>
            <a:chOff x="1" y="2936534"/>
            <a:chExt cx="1932616" cy="923330"/>
          </a:xfrm>
        </p:grpSpPr>
        <p:sp>
          <p:nvSpPr>
            <p:cNvPr id="84" name="Rektangel 5">
              <a:extLst>
                <a:ext uri="{FF2B5EF4-FFF2-40B4-BE49-F238E27FC236}">
                  <a16:creationId xmlns:a16="http://schemas.microsoft.com/office/drawing/2014/main" id="{CC37B365-FE66-428E-9BC8-F990D89D6CA4}"/>
                </a:ext>
              </a:extLst>
            </p:cNvPr>
            <p:cNvSpPr/>
            <p:nvPr/>
          </p:nvSpPr>
          <p:spPr>
            <a:xfrm>
              <a:off x="1" y="3110842"/>
              <a:ext cx="1932616" cy="636315"/>
            </a:xfrm>
            <a:prstGeom prst="rect">
              <a:avLst/>
            </a:prstGeom>
            <a:solidFill>
              <a:schemeClr val="accent3"/>
            </a:solid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white"/>
                </a:solidFill>
                <a:effectLst/>
                <a:uLnTx/>
                <a:uFillTx/>
                <a:latin typeface="Museo Sans 300"/>
                <a:ea typeface="+mn-ea"/>
                <a:cs typeface="+mn-cs"/>
              </a:endParaRPr>
            </a:p>
          </p:txBody>
        </p:sp>
        <p:sp>
          <p:nvSpPr>
            <p:cNvPr id="85" name="Rektangel 16">
              <a:extLst>
                <a:ext uri="{FF2B5EF4-FFF2-40B4-BE49-F238E27FC236}">
                  <a16:creationId xmlns:a16="http://schemas.microsoft.com/office/drawing/2014/main" id="{C875931B-0203-4A9B-89B8-6C08B2DB396C}"/>
                </a:ext>
              </a:extLst>
            </p:cNvPr>
            <p:cNvSpPr/>
            <p:nvPr/>
          </p:nvSpPr>
          <p:spPr>
            <a:xfrm>
              <a:off x="354538" y="2936534"/>
              <a:ext cx="864339" cy="92333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uLnTx/>
                  <a:uFillTx/>
                  <a:latin typeface="Museo Sans 300"/>
                  <a:ea typeface="+mn-ea"/>
                  <a:cs typeface="+mn-cs"/>
                </a:rPr>
                <a:t>S</a:t>
              </a:r>
              <a:r>
                <a:rPr kumimoji="0" lang="en-US" sz="1100" b="1" i="0" u="none" strike="noStrike" kern="1200" cap="none" spc="0" normalizeH="0" baseline="0" noProof="0">
                  <a:ln>
                    <a:noFill/>
                  </a:ln>
                  <a:solidFill>
                    <a:prstClr val="white"/>
                  </a:solidFill>
                  <a:effectLst/>
                  <a:uLnTx/>
                  <a:uFillTx/>
                  <a:latin typeface="Museo Sans 300"/>
                  <a:ea typeface="+mn-ea"/>
                  <a:cs typeface="+mn-cs"/>
                </a:rPr>
                <a:t>OCIAL</a:t>
              </a:r>
              <a:endParaRPr kumimoji="0" lang="nb-NO" sz="1100" b="1" i="0" u="none" strike="noStrike" kern="1200" cap="none" spc="0" normalizeH="0" baseline="0" noProof="0">
                <a:ln>
                  <a:noFill/>
                </a:ln>
                <a:solidFill>
                  <a:prstClr val="white"/>
                </a:solidFill>
                <a:effectLst/>
                <a:uLnTx/>
                <a:uFillTx/>
                <a:latin typeface="Museo Sans 300"/>
                <a:ea typeface="+mn-ea"/>
                <a:cs typeface="+mn-cs"/>
              </a:endParaRPr>
            </a:p>
          </p:txBody>
        </p:sp>
      </p:grpSp>
      <p:grpSp>
        <p:nvGrpSpPr>
          <p:cNvPr id="86" name="Group 85">
            <a:extLst>
              <a:ext uri="{FF2B5EF4-FFF2-40B4-BE49-F238E27FC236}">
                <a16:creationId xmlns:a16="http://schemas.microsoft.com/office/drawing/2014/main" id="{9B0D42A2-C5C4-4CFE-9DAB-F5EA8EA42CA6}"/>
              </a:ext>
            </a:extLst>
          </p:cNvPr>
          <p:cNvGrpSpPr/>
          <p:nvPr/>
        </p:nvGrpSpPr>
        <p:grpSpPr>
          <a:xfrm>
            <a:off x="1256" y="3654962"/>
            <a:ext cx="1932616" cy="923330"/>
            <a:chOff x="1" y="3656225"/>
            <a:chExt cx="1932616" cy="923330"/>
          </a:xfrm>
        </p:grpSpPr>
        <p:sp>
          <p:nvSpPr>
            <p:cNvPr id="87" name="Rektangel 5">
              <a:extLst>
                <a:ext uri="{FF2B5EF4-FFF2-40B4-BE49-F238E27FC236}">
                  <a16:creationId xmlns:a16="http://schemas.microsoft.com/office/drawing/2014/main" id="{993F8213-B74C-4954-B5DC-FECB7FDD61E8}"/>
                </a:ext>
              </a:extLst>
            </p:cNvPr>
            <p:cNvSpPr/>
            <p:nvPr/>
          </p:nvSpPr>
          <p:spPr>
            <a:xfrm>
              <a:off x="1" y="3830533"/>
              <a:ext cx="1932616" cy="636315"/>
            </a:xfrm>
            <a:prstGeom prst="rect">
              <a:avLst/>
            </a:prstGeom>
            <a:solidFill>
              <a:schemeClr val="accent3"/>
            </a:solid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white"/>
                </a:solidFill>
                <a:effectLst/>
                <a:uLnTx/>
                <a:uFillTx/>
                <a:latin typeface="Museo Sans 300"/>
                <a:ea typeface="+mn-ea"/>
                <a:cs typeface="+mn-cs"/>
              </a:endParaRPr>
            </a:p>
          </p:txBody>
        </p:sp>
        <p:sp>
          <p:nvSpPr>
            <p:cNvPr id="88" name="Rektangel 16">
              <a:extLst>
                <a:ext uri="{FF2B5EF4-FFF2-40B4-BE49-F238E27FC236}">
                  <a16:creationId xmlns:a16="http://schemas.microsoft.com/office/drawing/2014/main" id="{044B7277-6DF1-4D3F-8BFD-ADAB7178B717}"/>
                </a:ext>
              </a:extLst>
            </p:cNvPr>
            <p:cNvSpPr/>
            <p:nvPr/>
          </p:nvSpPr>
          <p:spPr>
            <a:xfrm>
              <a:off x="354538" y="3656225"/>
              <a:ext cx="1452642" cy="92333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uLnTx/>
                  <a:uFillTx/>
                  <a:latin typeface="Museo Sans 300"/>
                  <a:ea typeface="+mn-ea"/>
                  <a:cs typeface="+mn-cs"/>
                </a:rPr>
                <a:t>T</a:t>
              </a:r>
              <a:r>
                <a:rPr kumimoji="0" lang="en-US" sz="1100" b="1" i="0" u="none" strike="noStrike" kern="1200" cap="none" spc="0" normalizeH="0" baseline="0" noProof="0">
                  <a:ln>
                    <a:noFill/>
                  </a:ln>
                  <a:solidFill>
                    <a:prstClr val="white"/>
                  </a:solidFill>
                  <a:effectLst/>
                  <a:uLnTx/>
                  <a:uFillTx/>
                  <a:latin typeface="Museo Sans 300"/>
                  <a:ea typeface="+mn-ea"/>
                  <a:cs typeface="+mn-cs"/>
                </a:rPr>
                <a:t>ECHNOLOGICAL</a:t>
              </a:r>
              <a:endParaRPr kumimoji="0" lang="nb-NO" sz="8000" b="1" i="0" u="none" strike="noStrike" kern="1200" cap="none" spc="0" normalizeH="0" baseline="0" noProof="0">
                <a:ln>
                  <a:noFill/>
                </a:ln>
                <a:solidFill>
                  <a:prstClr val="white"/>
                </a:solidFill>
                <a:effectLst/>
                <a:uLnTx/>
                <a:uFillTx/>
                <a:latin typeface="Museo Sans 300"/>
                <a:ea typeface="+mn-ea"/>
                <a:cs typeface="+mn-cs"/>
              </a:endParaRPr>
            </a:p>
          </p:txBody>
        </p:sp>
      </p:grpSp>
      <p:grpSp>
        <p:nvGrpSpPr>
          <p:cNvPr id="89" name="Group 88">
            <a:extLst>
              <a:ext uri="{FF2B5EF4-FFF2-40B4-BE49-F238E27FC236}">
                <a16:creationId xmlns:a16="http://schemas.microsoft.com/office/drawing/2014/main" id="{A838AF4A-276F-46D5-A4E4-4A4264410A44}"/>
              </a:ext>
            </a:extLst>
          </p:cNvPr>
          <p:cNvGrpSpPr/>
          <p:nvPr/>
        </p:nvGrpSpPr>
        <p:grpSpPr>
          <a:xfrm>
            <a:off x="1256" y="2216992"/>
            <a:ext cx="1932616" cy="923330"/>
            <a:chOff x="1" y="4370253"/>
            <a:chExt cx="1932616" cy="923330"/>
          </a:xfrm>
        </p:grpSpPr>
        <p:sp>
          <p:nvSpPr>
            <p:cNvPr id="90" name="Rektangel 5">
              <a:extLst>
                <a:ext uri="{FF2B5EF4-FFF2-40B4-BE49-F238E27FC236}">
                  <a16:creationId xmlns:a16="http://schemas.microsoft.com/office/drawing/2014/main" id="{773A4F75-6DE5-4B4D-B44B-7962EF1B98D5}"/>
                </a:ext>
              </a:extLst>
            </p:cNvPr>
            <p:cNvSpPr/>
            <p:nvPr/>
          </p:nvSpPr>
          <p:spPr>
            <a:xfrm>
              <a:off x="1" y="4544561"/>
              <a:ext cx="1932616" cy="636315"/>
            </a:xfrm>
            <a:prstGeom prst="rect">
              <a:avLst/>
            </a:prstGeom>
            <a:solidFill>
              <a:schemeClr val="accent3"/>
            </a:solid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white"/>
                </a:solidFill>
                <a:effectLst/>
                <a:uLnTx/>
                <a:uFillTx/>
                <a:latin typeface="Museo Sans 300"/>
                <a:ea typeface="+mn-ea"/>
                <a:cs typeface="+mn-cs"/>
              </a:endParaRPr>
            </a:p>
          </p:txBody>
        </p:sp>
        <p:sp>
          <p:nvSpPr>
            <p:cNvPr id="91" name="Rektangel 16">
              <a:extLst>
                <a:ext uri="{FF2B5EF4-FFF2-40B4-BE49-F238E27FC236}">
                  <a16:creationId xmlns:a16="http://schemas.microsoft.com/office/drawing/2014/main" id="{C3AD58F3-7AB1-4809-AE9A-F07594CBFCD7}"/>
                </a:ext>
              </a:extLst>
            </p:cNvPr>
            <p:cNvSpPr/>
            <p:nvPr/>
          </p:nvSpPr>
          <p:spPr>
            <a:xfrm>
              <a:off x="354538" y="4370253"/>
              <a:ext cx="1119217" cy="92333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uLnTx/>
                  <a:uFillTx/>
                  <a:latin typeface="Museo Sans 300"/>
                  <a:ea typeface="+mn-ea"/>
                  <a:cs typeface="+mn-cs"/>
                </a:rPr>
                <a:t>E</a:t>
              </a:r>
              <a:r>
                <a:rPr kumimoji="0" lang="en-US" sz="1100" b="1" i="0" u="none" strike="noStrike" kern="1200" cap="none" spc="0" normalizeH="0" baseline="0" noProof="0">
                  <a:ln>
                    <a:noFill/>
                  </a:ln>
                  <a:solidFill>
                    <a:prstClr val="white"/>
                  </a:solidFill>
                  <a:effectLst/>
                  <a:uLnTx/>
                  <a:uFillTx/>
                  <a:latin typeface="Museo Sans 300"/>
                  <a:ea typeface="+mn-ea"/>
                  <a:cs typeface="+mn-cs"/>
                </a:rPr>
                <a:t>CONOMIC</a:t>
              </a:r>
              <a:endParaRPr kumimoji="0" lang="nb-NO" sz="1100" b="1" i="0" u="none" strike="noStrike" kern="1200" cap="none" spc="0" normalizeH="0" baseline="0" noProof="0">
                <a:ln>
                  <a:noFill/>
                </a:ln>
                <a:solidFill>
                  <a:prstClr val="white"/>
                </a:solidFill>
                <a:effectLst/>
                <a:uLnTx/>
                <a:uFillTx/>
                <a:latin typeface="Museo Sans 300"/>
                <a:ea typeface="+mn-ea"/>
                <a:cs typeface="+mn-cs"/>
              </a:endParaRPr>
            </a:p>
          </p:txBody>
        </p:sp>
      </p:grpSp>
      <p:grpSp>
        <p:nvGrpSpPr>
          <p:cNvPr id="92" name="Group 91">
            <a:extLst>
              <a:ext uri="{FF2B5EF4-FFF2-40B4-BE49-F238E27FC236}">
                <a16:creationId xmlns:a16="http://schemas.microsoft.com/office/drawing/2014/main" id="{98050A18-75A3-450D-A7C4-1E8F08BF5C69}"/>
              </a:ext>
            </a:extLst>
          </p:cNvPr>
          <p:cNvGrpSpPr/>
          <p:nvPr/>
        </p:nvGrpSpPr>
        <p:grpSpPr>
          <a:xfrm>
            <a:off x="0" y="4372344"/>
            <a:ext cx="1932616" cy="923330"/>
            <a:chOff x="0" y="2210085"/>
            <a:chExt cx="1932616" cy="923330"/>
          </a:xfrm>
        </p:grpSpPr>
        <p:sp>
          <p:nvSpPr>
            <p:cNvPr id="93" name="Rektangel 5">
              <a:extLst>
                <a:ext uri="{FF2B5EF4-FFF2-40B4-BE49-F238E27FC236}">
                  <a16:creationId xmlns:a16="http://schemas.microsoft.com/office/drawing/2014/main" id="{CA9D9C43-F137-41B5-8D0D-DE6D7C6B4136}"/>
                </a:ext>
              </a:extLst>
            </p:cNvPr>
            <p:cNvSpPr/>
            <p:nvPr/>
          </p:nvSpPr>
          <p:spPr>
            <a:xfrm>
              <a:off x="0" y="2384393"/>
              <a:ext cx="1932616" cy="636315"/>
            </a:xfrm>
            <a:prstGeom prst="rect">
              <a:avLst/>
            </a:prstGeom>
            <a:solidFill>
              <a:schemeClr val="accent3"/>
            </a:solid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white"/>
                </a:solidFill>
                <a:effectLst/>
                <a:uLnTx/>
                <a:uFillTx/>
                <a:latin typeface="Museo Sans 300"/>
                <a:ea typeface="+mn-ea"/>
                <a:cs typeface="+mn-cs"/>
              </a:endParaRPr>
            </a:p>
          </p:txBody>
        </p:sp>
        <p:sp>
          <p:nvSpPr>
            <p:cNvPr id="94" name="Rektangel 16">
              <a:extLst>
                <a:ext uri="{FF2B5EF4-FFF2-40B4-BE49-F238E27FC236}">
                  <a16:creationId xmlns:a16="http://schemas.microsoft.com/office/drawing/2014/main" id="{CA22B187-7B86-4A9F-8E98-DAD02FC1D44C}"/>
                </a:ext>
              </a:extLst>
            </p:cNvPr>
            <p:cNvSpPr/>
            <p:nvPr/>
          </p:nvSpPr>
          <p:spPr>
            <a:xfrm>
              <a:off x="354537" y="2210085"/>
              <a:ext cx="1505540" cy="92333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uLnTx/>
                  <a:uFillTx/>
                  <a:latin typeface="Museo Sans 300"/>
                  <a:ea typeface="+mn-ea"/>
                  <a:cs typeface="+mn-cs"/>
                </a:rPr>
                <a:t>E</a:t>
              </a:r>
              <a:r>
                <a:rPr kumimoji="0" lang="en-US" sz="1100" b="1" i="0" u="none" strike="noStrike" kern="1200" cap="none" spc="0" normalizeH="0" baseline="0" noProof="0">
                  <a:ln>
                    <a:noFill/>
                  </a:ln>
                  <a:solidFill>
                    <a:prstClr val="white"/>
                  </a:solidFill>
                  <a:effectLst/>
                  <a:uLnTx/>
                  <a:uFillTx/>
                  <a:latin typeface="Museo Sans 300"/>
                  <a:ea typeface="+mn-ea"/>
                  <a:cs typeface="+mn-cs"/>
                </a:rPr>
                <a:t>NVIRONMENTAL</a:t>
              </a:r>
              <a:endParaRPr kumimoji="0" lang="nb-NO" sz="1100" b="1" i="0" u="none" strike="noStrike" kern="1200" cap="none" spc="0" normalizeH="0" baseline="0" noProof="0">
                <a:ln>
                  <a:noFill/>
                </a:ln>
                <a:solidFill>
                  <a:prstClr val="white"/>
                </a:solidFill>
                <a:effectLst/>
                <a:uLnTx/>
                <a:uFillTx/>
                <a:latin typeface="Museo Sans 300"/>
                <a:ea typeface="+mn-ea"/>
                <a:cs typeface="+mn-cs"/>
              </a:endParaRPr>
            </a:p>
          </p:txBody>
        </p:sp>
      </p:grpSp>
      <p:grpSp>
        <p:nvGrpSpPr>
          <p:cNvPr id="95" name="Group 94">
            <a:extLst>
              <a:ext uri="{FF2B5EF4-FFF2-40B4-BE49-F238E27FC236}">
                <a16:creationId xmlns:a16="http://schemas.microsoft.com/office/drawing/2014/main" id="{C129F87D-4DE3-40A6-9F83-A97A7DDD7D8A}"/>
              </a:ext>
            </a:extLst>
          </p:cNvPr>
          <p:cNvGrpSpPr/>
          <p:nvPr/>
        </p:nvGrpSpPr>
        <p:grpSpPr>
          <a:xfrm>
            <a:off x="1256" y="1502816"/>
            <a:ext cx="1932616" cy="923330"/>
            <a:chOff x="2513" y="1502816"/>
            <a:chExt cx="1932616" cy="923330"/>
          </a:xfrm>
        </p:grpSpPr>
        <p:sp>
          <p:nvSpPr>
            <p:cNvPr id="96" name="Rektangel 5">
              <a:extLst>
                <a:ext uri="{FF2B5EF4-FFF2-40B4-BE49-F238E27FC236}">
                  <a16:creationId xmlns:a16="http://schemas.microsoft.com/office/drawing/2014/main" id="{26322DE4-FE18-4977-A712-7562A758A535}"/>
                </a:ext>
              </a:extLst>
            </p:cNvPr>
            <p:cNvSpPr/>
            <p:nvPr/>
          </p:nvSpPr>
          <p:spPr>
            <a:xfrm>
              <a:off x="2513" y="1677124"/>
              <a:ext cx="1932616" cy="636315"/>
            </a:xfrm>
            <a:prstGeom prst="rect">
              <a:avLst/>
            </a:prstGeom>
            <a:solidFill>
              <a:schemeClr val="accent3"/>
            </a:solid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white"/>
                </a:solidFill>
                <a:effectLst/>
                <a:uLnTx/>
                <a:uFillTx/>
                <a:latin typeface="Museo Sans 300"/>
                <a:ea typeface="+mn-ea"/>
                <a:cs typeface="+mn-cs"/>
              </a:endParaRPr>
            </a:p>
          </p:txBody>
        </p:sp>
        <p:sp>
          <p:nvSpPr>
            <p:cNvPr id="97" name="Rektangel 16">
              <a:extLst>
                <a:ext uri="{FF2B5EF4-FFF2-40B4-BE49-F238E27FC236}">
                  <a16:creationId xmlns:a16="http://schemas.microsoft.com/office/drawing/2014/main" id="{09405450-DFD9-4F19-87FB-2D70D2B3AD17}"/>
                </a:ext>
              </a:extLst>
            </p:cNvPr>
            <p:cNvSpPr/>
            <p:nvPr/>
          </p:nvSpPr>
          <p:spPr>
            <a:xfrm>
              <a:off x="357050" y="1502816"/>
              <a:ext cx="1072730" cy="92333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uLnTx/>
                  <a:uFillTx/>
                  <a:latin typeface="Museo Sans 300"/>
                  <a:ea typeface="+mn-ea"/>
                  <a:cs typeface="+mn-cs"/>
                </a:rPr>
                <a:t>P</a:t>
              </a:r>
              <a:r>
                <a:rPr kumimoji="0" lang="en-US" sz="1100" b="1" i="0" u="none" strike="noStrike" kern="1200" cap="none" spc="0" normalizeH="0" baseline="0" noProof="0">
                  <a:ln>
                    <a:noFill/>
                  </a:ln>
                  <a:solidFill>
                    <a:prstClr val="white"/>
                  </a:solidFill>
                  <a:effectLst/>
                  <a:uLnTx/>
                  <a:uFillTx/>
                  <a:latin typeface="Museo Sans 300"/>
                  <a:ea typeface="+mn-ea"/>
                  <a:cs typeface="+mn-cs"/>
                </a:rPr>
                <a:t>OLITICAL</a:t>
              </a:r>
              <a:endParaRPr kumimoji="0" lang="nb-NO" sz="1100" b="1" i="0" u="none" strike="noStrike" kern="1200" cap="none" spc="0" normalizeH="0" baseline="0" noProof="0">
                <a:ln>
                  <a:noFill/>
                </a:ln>
                <a:solidFill>
                  <a:prstClr val="white"/>
                </a:solidFill>
                <a:effectLst/>
                <a:uLnTx/>
                <a:uFillTx/>
                <a:latin typeface="Museo Sans 300"/>
                <a:ea typeface="+mn-ea"/>
                <a:cs typeface="+mn-cs"/>
              </a:endParaRPr>
            </a:p>
          </p:txBody>
        </p:sp>
      </p:grpSp>
      <p:grpSp>
        <p:nvGrpSpPr>
          <p:cNvPr id="98" name="Group 97">
            <a:extLst>
              <a:ext uri="{FF2B5EF4-FFF2-40B4-BE49-F238E27FC236}">
                <a16:creationId xmlns:a16="http://schemas.microsoft.com/office/drawing/2014/main" id="{CF8BEF13-6092-43E7-B018-8ACCBCBF6730}"/>
              </a:ext>
            </a:extLst>
          </p:cNvPr>
          <p:cNvGrpSpPr/>
          <p:nvPr/>
        </p:nvGrpSpPr>
        <p:grpSpPr>
          <a:xfrm>
            <a:off x="1256" y="5089726"/>
            <a:ext cx="1932616" cy="923330"/>
            <a:chOff x="1" y="5089726"/>
            <a:chExt cx="1932616" cy="923330"/>
          </a:xfrm>
        </p:grpSpPr>
        <p:sp>
          <p:nvSpPr>
            <p:cNvPr id="99" name="Rektangel 5">
              <a:extLst>
                <a:ext uri="{FF2B5EF4-FFF2-40B4-BE49-F238E27FC236}">
                  <a16:creationId xmlns:a16="http://schemas.microsoft.com/office/drawing/2014/main" id="{260D12DA-EC17-4558-8E22-139321265F35}"/>
                </a:ext>
              </a:extLst>
            </p:cNvPr>
            <p:cNvSpPr/>
            <p:nvPr/>
          </p:nvSpPr>
          <p:spPr>
            <a:xfrm>
              <a:off x="1" y="5264034"/>
              <a:ext cx="1932616" cy="636315"/>
            </a:xfrm>
            <a:prstGeom prst="rect">
              <a:avLst/>
            </a:prstGeom>
            <a:solidFill>
              <a:schemeClr val="accent3"/>
            </a:solid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white"/>
                </a:solidFill>
                <a:effectLst/>
                <a:uLnTx/>
                <a:uFillTx/>
                <a:latin typeface="Museo Sans 300"/>
                <a:ea typeface="+mn-ea"/>
                <a:cs typeface="+mn-cs"/>
              </a:endParaRPr>
            </a:p>
          </p:txBody>
        </p:sp>
        <p:sp>
          <p:nvSpPr>
            <p:cNvPr id="100" name="Rektangel 16">
              <a:extLst>
                <a:ext uri="{FF2B5EF4-FFF2-40B4-BE49-F238E27FC236}">
                  <a16:creationId xmlns:a16="http://schemas.microsoft.com/office/drawing/2014/main" id="{E8DFBCA7-FF35-4B7C-932B-E28261DB347D}"/>
                </a:ext>
              </a:extLst>
            </p:cNvPr>
            <p:cNvSpPr/>
            <p:nvPr/>
          </p:nvSpPr>
          <p:spPr>
            <a:xfrm>
              <a:off x="354538" y="5089726"/>
              <a:ext cx="780983" cy="92333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uLnTx/>
                  <a:uFillTx/>
                  <a:latin typeface="Museo Sans 300"/>
                  <a:ea typeface="+mn-ea"/>
                  <a:cs typeface="+mn-cs"/>
                </a:rPr>
                <a:t>L</a:t>
              </a:r>
              <a:r>
                <a:rPr kumimoji="0" lang="en-US" sz="1100" b="1" i="0" u="none" strike="noStrike" kern="1200" cap="none" spc="0" normalizeH="0" baseline="0" noProof="0">
                  <a:ln>
                    <a:noFill/>
                  </a:ln>
                  <a:solidFill>
                    <a:prstClr val="white"/>
                  </a:solidFill>
                  <a:effectLst/>
                  <a:uLnTx/>
                  <a:uFillTx/>
                  <a:latin typeface="Museo Sans 300"/>
                  <a:ea typeface="+mn-ea"/>
                  <a:cs typeface="+mn-cs"/>
                </a:rPr>
                <a:t>EGAL</a:t>
              </a:r>
              <a:endParaRPr kumimoji="0" lang="nb-NO" sz="1100" b="1" i="0" u="none" strike="noStrike" kern="1200" cap="none" spc="0" normalizeH="0" baseline="0" noProof="0">
                <a:ln>
                  <a:noFill/>
                </a:ln>
                <a:solidFill>
                  <a:prstClr val="white"/>
                </a:solidFill>
                <a:effectLst/>
                <a:uLnTx/>
                <a:uFillTx/>
                <a:latin typeface="Museo Sans 300"/>
                <a:ea typeface="+mn-ea"/>
                <a:cs typeface="+mn-cs"/>
              </a:endParaRPr>
            </a:p>
          </p:txBody>
        </p:sp>
      </p:grpSp>
      <p:sp>
        <p:nvSpPr>
          <p:cNvPr id="101" name="Rectangle 100">
            <a:extLst>
              <a:ext uri="{FF2B5EF4-FFF2-40B4-BE49-F238E27FC236}">
                <a16:creationId xmlns:a16="http://schemas.microsoft.com/office/drawing/2014/main" id="{0037A2AE-5AA5-42F6-A0D0-5A1EBF3D95E7}"/>
              </a:ext>
            </a:extLst>
          </p:cNvPr>
          <p:cNvSpPr/>
          <p:nvPr/>
        </p:nvSpPr>
        <p:spPr>
          <a:xfrm>
            <a:off x="-39441" y="5239971"/>
            <a:ext cx="2037289" cy="766474"/>
          </a:xfrm>
          <a:prstGeom prst="rect">
            <a:avLst/>
          </a:prstGeom>
          <a:solidFill>
            <a:srgbClr val="FBF7F5">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white"/>
              </a:solidFill>
              <a:effectLst/>
              <a:uLnTx/>
              <a:uFillTx/>
              <a:latin typeface="Museo Sans 300"/>
              <a:ea typeface="+mn-ea"/>
              <a:cs typeface="+mn-cs"/>
            </a:endParaRPr>
          </a:p>
        </p:txBody>
      </p:sp>
      <p:sp>
        <p:nvSpPr>
          <p:cNvPr id="102" name="Rectangle 101">
            <a:extLst>
              <a:ext uri="{FF2B5EF4-FFF2-40B4-BE49-F238E27FC236}">
                <a16:creationId xmlns:a16="http://schemas.microsoft.com/office/drawing/2014/main" id="{15396473-5CDF-45B0-AD01-2C53FEB58E89}"/>
              </a:ext>
            </a:extLst>
          </p:cNvPr>
          <p:cNvSpPr/>
          <p:nvPr/>
        </p:nvSpPr>
        <p:spPr>
          <a:xfrm>
            <a:off x="-51081" y="1618029"/>
            <a:ext cx="2037289" cy="2867020"/>
          </a:xfrm>
          <a:prstGeom prst="rect">
            <a:avLst/>
          </a:prstGeom>
          <a:solidFill>
            <a:srgbClr val="FBF7F5">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white"/>
              </a:solidFill>
              <a:effectLst/>
              <a:uLnTx/>
              <a:uFillTx/>
              <a:latin typeface="Museo Sans 300"/>
              <a:ea typeface="+mn-ea"/>
              <a:cs typeface="+mn-cs"/>
            </a:endParaRPr>
          </a:p>
        </p:txBody>
      </p:sp>
    </p:spTree>
    <p:extLst>
      <p:ext uri="{BB962C8B-B14F-4D97-AF65-F5344CB8AC3E}">
        <p14:creationId xmlns:p14="http://schemas.microsoft.com/office/powerpoint/2010/main" val="20632585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ctangle 33">
            <a:extLst>
              <a:ext uri="{FF2B5EF4-FFF2-40B4-BE49-F238E27FC236}">
                <a16:creationId xmlns:a16="http://schemas.microsoft.com/office/drawing/2014/main" id="{15DE7ED2-BB56-4F43-9A0B-593377659947}"/>
              </a:ext>
            </a:extLst>
          </p:cNvPr>
          <p:cNvSpPr/>
          <p:nvPr/>
        </p:nvSpPr>
        <p:spPr>
          <a:xfrm>
            <a:off x="5127055" y="6114196"/>
            <a:ext cx="4016945" cy="627797"/>
          </a:xfrm>
          <a:prstGeom prst="rect">
            <a:avLst/>
          </a:prstGeom>
          <a:solidFill>
            <a:srgbClr val="FBF7F5">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white"/>
              </a:solidFill>
              <a:effectLst/>
              <a:uLnTx/>
              <a:uFillTx/>
              <a:latin typeface="Museo Sans 300"/>
              <a:ea typeface="+mn-ea"/>
              <a:cs typeface="+mn-cs"/>
            </a:endParaRPr>
          </a:p>
        </p:txBody>
      </p:sp>
      <p:sp>
        <p:nvSpPr>
          <p:cNvPr id="35" name="Rectangle 34">
            <a:extLst>
              <a:ext uri="{FF2B5EF4-FFF2-40B4-BE49-F238E27FC236}">
                <a16:creationId xmlns:a16="http://schemas.microsoft.com/office/drawing/2014/main" id="{AA3FC07B-5FE4-472B-BA99-501364C851B0}"/>
              </a:ext>
            </a:extLst>
          </p:cNvPr>
          <p:cNvSpPr/>
          <p:nvPr/>
        </p:nvSpPr>
        <p:spPr>
          <a:xfrm>
            <a:off x="3528724" y="6133483"/>
            <a:ext cx="751219" cy="627797"/>
          </a:xfrm>
          <a:prstGeom prst="rect">
            <a:avLst/>
          </a:prstGeom>
          <a:solidFill>
            <a:srgbClr val="FBF7F5">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white"/>
              </a:solidFill>
              <a:effectLst/>
              <a:uLnTx/>
              <a:uFillTx/>
              <a:latin typeface="Museo Sans 300"/>
              <a:ea typeface="+mn-ea"/>
              <a:cs typeface="+mn-cs"/>
            </a:endParaRPr>
          </a:p>
        </p:txBody>
      </p:sp>
      <p:sp>
        <p:nvSpPr>
          <p:cNvPr id="60" name="Rectangle 59">
            <a:extLst>
              <a:ext uri="{FF2B5EF4-FFF2-40B4-BE49-F238E27FC236}">
                <a16:creationId xmlns:a16="http://schemas.microsoft.com/office/drawing/2014/main" id="{22E07599-8805-4696-A83C-F59F1ABD04DF}"/>
              </a:ext>
            </a:extLst>
          </p:cNvPr>
          <p:cNvSpPr/>
          <p:nvPr/>
        </p:nvSpPr>
        <p:spPr>
          <a:xfrm>
            <a:off x="2189900" y="2056245"/>
            <a:ext cx="6832179" cy="2712602"/>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400" b="0" i="0" u="none" strike="noStrike" kern="1200" cap="none" spc="0" normalizeH="0" baseline="0" noProof="0" dirty="0">
                <a:ln>
                  <a:noFill/>
                </a:ln>
                <a:solidFill>
                  <a:srgbClr val="333030"/>
                </a:solidFill>
                <a:effectLst/>
                <a:uLnTx/>
                <a:uFillTx/>
                <a:latin typeface="Museo Sans 300"/>
                <a:ea typeface="+mn-ea"/>
                <a:cs typeface="+mn-cs"/>
              </a:rPr>
              <a:t>For å få ekstra fokus på reguleringer er dette en egen kategori, selv om de juridiske driverne ofte kan falle inn i samme kategori som de de politiske. Kategorien omfatter både eksisterende og fremtidig lovgivning. GDPR* og PSD2** er eksempler på nylige store internasjonale reguleringer som har påvirket mange virksomheter.</a:t>
            </a:r>
          </a:p>
          <a:p>
            <a:pPr marL="0" marR="0" lvl="0" indent="0" algn="l" defTabSz="914400" rtl="0" eaLnBrk="1" fontAlgn="auto" latinLnBrk="0" hangingPunct="1">
              <a:lnSpc>
                <a:spcPct val="107000"/>
              </a:lnSpc>
              <a:spcBef>
                <a:spcPts val="0"/>
              </a:spcBef>
              <a:spcAft>
                <a:spcPts val="800"/>
              </a:spcAft>
              <a:buClrTx/>
              <a:buSzTx/>
              <a:buFontTx/>
              <a:buNone/>
              <a:tabLst/>
              <a:defRPr/>
            </a:pPr>
            <a:br>
              <a:rPr kumimoji="0" lang="nb-NO" sz="1400" b="0" i="0" u="none" strike="noStrike" kern="1200" cap="none" spc="0" normalizeH="0" baseline="0" noProof="0" dirty="0">
                <a:ln>
                  <a:noFill/>
                </a:ln>
                <a:solidFill>
                  <a:srgbClr val="333030"/>
                </a:solidFill>
                <a:effectLst/>
                <a:uLnTx/>
                <a:uFillTx/>
                <a:latin typeface="Museo Sans 300"/>
                <a:ea typeface="+mn-ea"/>
                <a:cs typeface="Times New Roman" panose="02020603050405020304" pitchFamily="18" charset="0"/>
              </a:rPr>
            </a:br>
            <a:br>
              <a:rPr kumimoji="0" lang="nb-NO" sz="1400" b="0" i="0" u="none" strike="noStrike" kern="1200" cap="none" spc="0" normalizeH="0" baseline="0" noProof="0" dirty="0">
                <a:ln>
                  <a:noFill/>
                </a:ln>
                <a:solidFill>
                  <a:srgbClr val="333030"/>
                </a:solidFill>
                <a:effectLst/>
                <a:uLnTx/>
                <a:uFillTx/>
                <a:latin typeface="Museo Sans 300"/>
                <a:ea typeface="+mn-ea"/>
                <a:cs typeface="Times New Roman" panose="02020603050405020304" pitchFamily="18" charset="0"/>
              </a:rPr>
            </a:br>
            <a:r>
              <a:rPr kumimoji="0" lang="nb-NO" sz="1400" b="1" i="0" u="none" strike="noStrike" kern="1200" cap="none" spc="0" normalizeH="0" baseline="0" noProof="0" dirty="0">
                <a:ln>
                  <a:noFill/>
                </a:ln>
                <a:solidFill>
                  <a:srgbClr val="333030"/>
                </a:solidFill>
                <a:effectLst/>
                <a:uLnTx/>
                <a:uFillTx/>
                <a:latin typeface="Museo Sans 300"/>
                <a:ea typeface="+mn-ea"/>
                <a:cs typeface="Times New Roman" panose="02020603050405020304" pitchFamily="18" charset="0"/>
              </a:rPr>
              <a:t>Nyttige spørsmål:</a:t>
            </a:r>
          </a:p>
          <a:p>
            <a:pPr marL="342900" marR="0" lvl="0" indent="-342900" algn="l" defTabSz="914400" rtl="0" eaLnBrk="1" fontAlgn="auto" latinLnBrk="0" hangingPunct="1">
              <a:lnSpc>
                <a:spcPct val="100000"/>
              </a:lnSpc>
              <a:spcBef>
                <a:spcPts val="0"/>
              </a:spcBef>
              <a:spcAft>
                <a:spcPts val="400"/>
              </a:spcAft>
              <a:buClrTx/>
              <a:buSzTx/>
              <a:buFontTx/>
              <a:buAutoNum type="arabicPeriod"/>
              <a:tabLst/>
              <a:defRPr/>
            </a:pPr>
            <a:r>
              <a:rPr kumimoji="0" lang="nb-NO" sz="1400" b="0" i="0" u="none" strike="noStrike" kern="1200" cap="none" spc="0" normalizeH="0" baseline="0" noProof="0" dirty="0">
                <a:ln>
                  <a:noFill/>
                </a:ln>
                <a:solidFill>
                  <a:srgbClr val="333030"/>
                </a:solidFill>
                <a:effectLst/>
                <a:uLnTx/>
                <a:uFillTx/>
                <a:latin typeface="Museo Sans 300"/>
                <a:ea typeface="+mn-ea"/>
                <a:cs typeface="Times New Roman" panose="02020603050405020304" pitchFamily="18" charset="0"/>
              </a:rPr>
              <a:t>Hvilke typer regulering vil ha stor påvirkning på din virksomhet og din bransje?</a:t>
            </a:r>
          </a:p>
          <a:p>
            <a:pPr marL="342900" marR="0" lvl="0" indent="-342900" algn="l" defTabSz="914400" rtl="0" eaLnBrk="1" fontAlgn="auto" latinLnBrk="0" hangingPunct="1">
              <a:lnSpc>
                <a:spcPct val="100000"/>
              </a:lnSpc>
              <a:spcBef>
                <a:spcPts val="0"/>
              </a:spcBef>
              <a:spcAft>
                <a:spcPts val="400"/>
              </a:spcAft>
              <a:buClrTx/>
              <a:buSzTx/>
              <a:buFontTx/>
              <a:buAutoNum type="arabicPeriod"/>
              <a:tabLst/>
              <a:defRPr/>
            </a:pPr>
            <a:r>
              <a:rPr kumimoji="0" lang="nb-NO" sz="1400" b="0" i="0" u="none" strike="noStrike" kern="1200" cap="none" spc="0" normalizeH="0" baseline="0" noProof="0" dirty="0">
                <a:ln>
                  <a:noFill/>
                </a:ln>
                <a:solidFill>
                  <a:srgbClr val="333030"/>
                </a:solidFill>
                <a:effectLst/>
                <a:uLnTx/>
                <a:uFillTx/>
                <a:latin typeface="Museo Sans 300"/>
                <a:ea typeface="+mn-ea"/>
                <a:cs typeface="Times New Roman" panose="02020603050405020304" pitchFamily="18" charset="0"/>
              </a:rPr>
              <a:t>Hvor sannsynlig er det at disse kan bli innført?</a:t>
            </a:r>
          </a:p>
          <a:p>
            <a:pPr marL="342900" marR="0" lvl="0" indent="-342900" algn="l" defTabSz="914400" rtl="0" eaLnBrk="1" fontAlgn="auto" latinLnBrk="0" hangingPunct="1">
              <a:lnSpc>
                <a:spcPct val="100000"/>
              </a:lnSpc>
              <a:spcBef>
                <a:spcPts val="0"/>
              </a:spcBef>
              <a:spcAft>
                <a:spcPts val="400"/>
              </a:spcAft>
              <a:buClrTx/>
              <a:buSzTx/>
              <a:buFontTx/>
              <a:buAutoNum type="arabicPeriod"/>
              <a:tabLst/>
              <a:defRPr/>
            </a:pPr>
            <a:r>
              <a:rPr kumimoji="0" lang="nb-NO" sz="1400" b="0" i="0" u="none" strike="noStrike" kern="1200" cap="none" spc="0" normalizeH="0" baseline="0" noProof="0" dirty="0">
                <a:ln>
                  <a:noFill/>
                </a:ln>
                <a:solidFill>
                  <a:srgbClr val="333030"/>
                </a:solidFill>
                <a:effectLst/>
                <a:uLnTx/>
                <a:uFillTx/>
                <a:latin typeface="Museo Sans 300"/>
                <a:ea typeface="+mn-ea"/>
                <a:cs typeface="Times New Roman" panose="02020603050405020304" pitchFamily="18" charset="0"/>
              </a:rPr>
              <a:t>Er det internasjonale reguleringer og lover som kan påvirke deg?</a:t>
            </a:r>
          </a:p>
        </p:txBody>
      </p:sp>
      <p:sp>
        <p:nvSpPr>
          <p:cNvPr id="61" name="TextBox 60">
            <a:extLst>
              <a:ext uri="{FF2B5EF4-FFF2-40B4-BE49-F238E27FC236}">
                <a16:creationId xmlns:a16="http://schemas.microsoft.com/office/drawing/2014/main" id="{219EA78E-960B-4B93-A8EC-98617DC88986}"/>
              </a:ext>
            </a:extLst>
          </p:cNvPr>
          <p:cNvSpPr txBox="1"/>
          <p:nvPr/>
        </p:nvSpPr>
        <p:spPr>
          <a:xfrm>
            <a:off x="2189900" y="1617823"/>
            <a:ext cx="4301479"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800" b="1" i="0" u="none" strike="noStrike" kern="1200" cap="small" spc="0" normalizeH="0" baseline="0" noProof="0">
                <a:ln>
                  <a:noFill/>
                </a:ln>
                <a:solidFill>
                  <a:srgbClr val="333030"/>
                </a:solidFill>
                <a:effectLst/>
                <a:uLnTx/>
                <a:uFillTx/>
                <a:latin typeface="Museo Sans 300"/>
                <a:ea typeface="+mn-ea"/>
                <a:cs typeface="+mn-cs"/>
              </a:rPr>
              <a:t>Juridiske drivere</a:t>
            </a:r>
          </a:p>
        </p:txBody>
      </p:sp>
      <p:cxnSp>
        <p:nvCxnSpPr>
          <p:cNvPr id="62" name="Straight Connector 61">
            <a:extLst>
              <a:ext uri="{FF2B5EF4-FFF2-40B4-BE49-F238E27FC236}">
                <a16:creationId xmlns:a16="http://schemas.microsoft.com/office/drawing/2014/main" id="{A781A050-8ADB-4F00-BC73-8051C6A4B883}"/>
              </a:ext>
            </a:extLst>
          </p:cNvPr>
          <p:cNvCxnSpPr/>
          <p:nvPr/>
        </p:nvCxnSpPr>
        <p:spPr>
          <a:xfrm>
            <a:off x="2284101" y="1987155"/>
            <a:ext cx="36394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grpSp>
        <p:nvGrpSpPr>
          <p:cNvPr id="64" name="Group 63">
            <a:extLst>
              <a:ext uri="{FF2B5EF4-FFF2-40B4-BE49-F238E27FC236}">
                <a16:creationId xmlns:a16="http://schemas.microsoft.com/office/drawing/2014/main" id="{9D09C4A9-0E4F-4D1D-BF1E-54587187BD19}"/>
              </a:ext>
            </a:extLst>
          </p:cNvPr>
          <p:cNvGrpSpPr/>
          <p:nvPr/>
        </p:nvGrpSpPr>
        <p:grpSpPr>
          <a:xfrm>
            <a:off x="1256" y="2937580"/>
            <a:ext cx="1932616" cy="923330"/>
            <a:chOff x="1" y="2936534"/>
            <a:chExt cx="1932616" cy="923330"/>
          </a:xfrm>
        </p:grpSpPr>
        <p:sp>
          <p:nvSpPr>
            <p:cNvPr id="65" name="Rektangel 5">
              <a:extLst>
                <a:ext uri="{FF2B5EF4-FFF2-40B4-BE49-F238E27FC236}">
                  <a16:creationId xmlns:a16="http://schemas.microsoft.com/office/drawing/2014/main" id="{29C4E8A3-B845-4F8F-A689-746D7DF51090}"/>
                </a:ext>
              </a:extLst>
            </p:cNvPr>
            <p:cNvSpPr/>
            <p:nvPr/>
          </p:nvSpPr>
          <p:spPr>
            <a:xfrm>
              <a:off x="1" y="3110842"/>
              <a:ext cx="1932616" cy="636315"/>
            </a:xfrm>
            <a:prstGeom prst="rect">
              <a:avLst/>
            </a:prstGeom>
            <a:solidFill>
              <a:schemeClr val="accent3"/>
            </a:solid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white"/>
                </a:solidFill>
                <a:effectLst/>
                <a:uLnTx/>
                <a:uFillTx/>
                <a:latin typeface="Museo Sans 300"/>
                <a:ea typeface="+mn-ea"/>
                <a:cs typeface="+mn-cs"/>
              </a:endParaRPr>
            </a:p>
          </p:txBody>
        </p:sp>
        <p:sp>
          <p:nvSpPr>
            <p:cNvPr id="66" name="Rektangel 16">
              <a:extLst>
                <a:ext uri="{FF2B5EF4-FFF2-40B4-BE49-F238E27FC236}">
                  <a16:creationId xmlns:a16="http://schemas.microsoft.com/office/drawing/2014/main" id="{BB53C30A-7251-4E27-A2E4-D328E08253DB}"/>
                </a:ext>
              </a:extLst>
            </p:cNvPr>
            <p:cNvSpPr/>
            <p:nvPr/>
          </p:nvSpPr>
          <p:spPr>
            <a:xfrm>
              <a:off x="354538" y="2936534"/>
              <a:ext cx="864339" cy="92333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uLnTx/>
                  <a:uFillTx/>
                  <a:latin typeface="Museo Sans 300"/>
                  <a:ea typeface="+mn-ea"/>
                  <a:cs typeface="+mn-cs"/>
                </a:rPr>
                <a:t>S</a:t>
              </a:r>
              <a:r>
                <a:rPr kumimoji="0" lang="en-US" sz="1100" b="1" i="0" u="none" strike="noStrike" kern="1200" cap="none" spc="0" normalizeH="0" baseline="0" noProof="0">
                  <a:ln>
                    <a:noFill/>
                  </a:ln>
                  <a:solidFill>
                    <a:prstClr val="white"/>
                  </a:solidFill>
                  <a:effectLst/>
                  <a:uLnTx/>
                  <a:uFillTx/>
                  <a:latin typeface="Museo Sans 300"/>
                  <a:ea typeface="+mn-ea"/>
                  <a:cs typeface="+mn-cs"/>
                </a:rPr>
                <a:t>OCIAL</a:t>
              </a:r>
              <a:endParaRPr kumimoji="0" lang="nb-NO" sz="1100" b="1" i="0" u="none" strike="noStrike" kern="1200" cap="none" spc="0" normalizeH="0" baseline="0" noProof="0">
                <a:ln>
                  <a:noFill/>
                </a:ln>
                <a:solidFill>
                  <a:prstClr val="white"/>
                </a:solidFill>
                <a:effectLst/>
                <a:uLnTx/>
                <a:uFillTx/>
                <a:latin typeface="Museo Sans 300"/>
                <a:ea typeface="+mn-ea"/>
                <a:cs typeface="+mn-cs"/>
              </a:endParaRPr>
            </a:p>
          </p:txBody>
        </p:sp>
      </p:grpSp>
      <p:grpSp>
        <p:nvGrpSpPr>
          <p:cNvPr id="67" name="Group 66">
            <a:extLst>
              <a:ext uri="{FF2B5EF4-FFF2-40B4-BE49-F238E27FC236}">
                <a16:creationId xmlns:a16="http://schemas.microsoft.com/office/drawing/2014/main" id="{4AF8B984-BF21-4951-8BAE-890F09E08E97}"/>
              </a:ext>
            </a:extLst>
          </p:cNvPr>
          <p:cNvGrpSpPr/>
          <p:nvPr/>
        </p:nvGrpSpPr>
        <p:grpSpPr>
          <a:xfrm>
            <a:off x="1256" y="3654962"/>
            <a:ext cx="1932616" cy="923330"/>
            <a:chOff x="1" y="3656225"/>
            <a:chExt cx="1932616" cy="923330"/>
          </a:xfrm>
        </p:grpSpPr>
        <p:sp>
          <p:nvSpPr>
            <p:cNvPr id="68" name="Rektangel 5">
              <a:extLst>
                <a:ext uri="{FF2B5EF4-FFF2-40B4-BE49-F238E27FC236}">
                  <a16:creationId xmlns:a16="http://schemas.microsoft.com/office/drawing/2014/main" id="{A350E072-8B4D-4B1B-8DF0-0D0581FAC024}"/>
                </a:ext>
              </a:extLst>
            </p:cNvPr>
            <p:cNvSpPr/>
            <p:nvPr/>
          </p:nvSpPr>
          <p:spPr>
            <a:xfrm>
              <a:off x="1" y="3830533"/>
              <a:ext cx="1932616" cy="636315"/>
            </a:xfrm>
            <a:prstGeom prst="rect">
              <a:avLst/>
            </a:prstGeom>
            <a:solidFill>
              <a:schemeClr val="accent3"/>
            </a:solid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white"/>
                </a:solidFill>
                <a:effectLst/>
                <a:uLnTx/>
                <a:uFillTx/>
                <a:latin typeface="Museo Sans 300"/>
                <a:ea typeface="+mn-ea"/>
                <a:cs typeface="+mn-cs"/>
              </a:endParaRPr>
            </a:p>
          </p:txBody>
        </p:sp>
        <p:sp>
          <p:nvSpPr>
            <p:cNvPr id="69" name="Rektangel 16">
              <a:extLst>
                <a:ext uri="{FF2B5EF4-FFF2-40B4-BE49-F238E27FC236}">
                  <a16:creationId xmlns:a16="http://schemas.microsoft.com/office/drawing/2014/main" id="{935CE2D1-93EC-4F85-AD01-0918675DCCF1}"/>
                </a:ext>
              </a:extLst>
            </p:cNvPr>
            <p:cNvSpPr/>
            <p:nvPr/>
          </p:nvSpPr>
          <p:spPr>
            <a:xfrm>
              <a:off x="354538" y="3656225"/>
              <a:ext cx="1452642" cy="92333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uLnTx/>
                  <a:uFillTx/>
                  <a:latin typeface="Museo Sans 300"/>
                  <a:ea typeface="+mn-ea"/>
                  <a:cs typeface="+mn-cs"/>
                </a:rPr>
                <a:t>T</a:t>
              </a:r>
              <a:r>
                <a:rPr kumimoji="0" lang="en-US" sz="1100" b="1" i="0" u="none" strike="noStrike" kern="1200" cap="none" spc="0" normalizeH="0" baseline="0" noProof="0">
                  <a:ln>
                    <a:noFill/>
                  </a:ln>
                  <a:solidFill>
                    <a:prstClr val="white"/>
                  </a:solidFill>
                  <a:effectLst/>
                  <a:uLnTx/>
                  <a:uFillTx/>
                  <a:latin typeface="Museo Sans 300"/>
                  <a:ea typeface="+mn-ea"/>
                  <a:cs typeface="+mn-cs"/>
                </a:rPr>
                <a:t>ECHNOLOGICAL</a:t>
              </a:r>
              <a:endParaRPr kumimoji="0" lang="nb-NO" sz="8000" b="1" i="0" u="none" strike="noStrike" kern="1200" cap="none" spc="0" normalizeH="0" baseline="0" noProof="0">
                <a:ln>
                  <a:noFill/>
                </a:ln>
                <a:solidFill>
                  <a:prstClr val="white"/>
                </a:solidFill>
                <a:effectLst/>
                <a:uLnTx/>
                <a:uFillTx/>
                <a:latin typeface="Museo Sans 300"/>
                <a:ea typeface="+mn-ea"/>
                <a:cs typeface="+mn-cs"/>
              </a:endParaRPr>
            </a:p>
          </p:txBody>
        </p:sp>
      </p:grpSp>
      <p:grpSp>
        <p:nvGrpSpPr>
          <p:cNvPr id="70" name="Group 69">
            <a:extLst>
              <a:ext uri="{FF2B5EF4-FFF2-40B4-BE49-F238E27FC236}">
                <a16:creationId xmlns:a16="http://schemas.microsoft.com/office/drawing/2014/main" id="{EEC77DF5-7D96-4DB5-9896-EECAB5389FD8}"/>
              </a:ext>
            </a:extLst>
          </p:cNvPr>
          <p:cNvGrpSpPr/>
          <p:nvPr/>
        </p:nvGrpSpPr>
        <p:grpSpPr>
          <a:xfrm>
            <a:off x="1256" y="2216992"/>
            <a:ext cx="1932616" cy="923330"/>
            <a:chOff x="1" y="4370253"/>
            <a:chExt cx="1932616" cy="923330"/>
          </a:xfrm>
        </p:grpSpPr>
        <p:sp>
          <p:nvSpPr>
            <p:cNvPr id="71" name="Rektangel 5">
              <a:extLst>
                <a:ext uri="{FF2B5EF4-FFF2-40B4-BE49-F238E27FC236}">
                  <a16:creationId xmlns:a16="http://schemas.microsoft.com/office/drawing/2014/main" id="{CB1EE2EA-E00F-4E53-AEF2-BC21ED3A90DB}"/>
                </a:ext>
              </a:extLst>
            </p:cNvPr>
            <p:cNvSpPr/>
            <p:nvPr/>
          </p:nvSpPr>
          <p:spPr>
            <a:xfrm>
              <a:off x="1" y="4544561"/>
              <a:ext cx="1932616" cy="636315"/>
            </a:xfrm>
            <a:prstGeom prst="rect">
              <a:avLst/>
            </a:prstGeom>
            <a:solidFill>
              <a:schemeClr val="accent3"/>
            </a:solid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white"/>
                </a:solidFill>
                <a:effectLst/>
                <a:uLnTx/>
                <a:uFillTx/>
                <a:latin typeface="Museo Sans 300"/>
                <a:ea typeface="+mn-ea"/>
                <a:cs typeface="+mn-cs"/>
              </a:endParaRPr>
            </a:p>
          </p:txBody>
        </p:sp>
        <p:sp>
          <p:nvSpPr>
            <p:cNvPr id="72" name="Rektangel 16">
              <a:extLst>
                <a:ext uri="{FF2B5EF4-FFF2-40B4-BE49-F238E27FC236}">
                  <a16:creationId xmlns:a16="http://schemas.microsoft.com/office/drawing/2014/main" id="{79263B14-EF3C-4F70-A9E9-C831DA0FAE1A}"/>
                </a:ext>
              </a:extLst>
            </p:cNvPr>
            <p:cNvSpPr/>
            <p:nvPr/>
          </p:nvSpPr>
          <p:spPr>
            <a:xfrm>
              <a:off x="354538" y="4370253"/>
              <a:ext cx="1119217" cy="92333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uLnTx/>
                  <a:uFillTx/>
                  <a:latin typeface="Museo Sans 300"/>
                  <a:ea typeface="+mn-ea"/>
                  <a:cs typeface="+mn-cs"/>
                </a:rPr>
                <a:t>E</a:t>
              </a:r>
              <a:r>
                <a:rPr kumimoji="0" lang="en-US" sz="1100" b="1" i="0" u="none" strike="noStrike" kern="1200" cap="none" spc="0" normalizeH="0" baseline="0" noProof="0">
                  <a:ln>
                    <a:noFill/>
                  </a:ln>
                  <a:solidFill>
                    <a:prstClr val="white"/>
                  </a:solidFill>
                  <a:effectLst/>
                  <a:uLnTx/>
                  <a:uFillTx/>
                  <a:latin typeface="Museo Sans 300"/>
                  <a:ea typeface="+mn-ea"/>
                  <a:cs typeface="+mn-cs"/>
                </a:rPr>
                <a:t>CONOMIC</a:t>
              </a:r>
              <a:endParaRPr kumimoji="0" lang="nb-NO" sz="1100" b="1" i="0" u="none" strike="noStrike" kern="1200" cap="none" spc="0" normalizeH="0" baseline="0" noProof="0">
                <a:ln>
                  <a:noFill/>
                </a:ln>
                <a:solidFill>
                  <a:prstClr val="white"/>
                </a:solidFill>
                <a:effectLst/>
                <a:uLnTx/>
                <a:uFillTx/>
                <a:latin typeface="Museo Sans 300"/>
                <a:ea typeface="+mn-ea"/>
                <a:cs typeface="+mn-cs"/>
              </a:endParaRPr>
            </a:p>
          </p:txBody>
        </p:sp>
      </p:grpSp>
      <p:grpSp>
        <p:nvGrpSpPr>
          <p:cNvPr id="73" name="Group 72">
            <a:extLst>
              <a:ext uri="{FF2B5EF4-FFF2-40B4-BE49-F238E27FC236}">
                <a16:creationId xmlns:a16="http://schemas.microsoft.com/office/drawing/2014/main" id="{C5E7EB31-B42D-46C7-BD74-0A44FD9F7E7E}"/>
              </a:ext>
            </a:extLst>
          </p:cNvPr>
          <p:cNvGrpSpPr/>
          <p:nvPr/>
        </p:nvGrpSpPr>
        <p:grpSpPr>
          <a:xfrm>
            <a:off x="0" y="4372344"/>
            <a:ext cx="1932616" cy="923330"/>
            <a:chOff x="0" y="2210085"/>
            <a:chExt cx="1932616" cy="923330"/>
          </a:xfrm>
        </p:grpSpPr>
        <p:sp>
          <p:nvSpPr>
            <p:cNvPr id="74" name="Rektangel 5">
              <a:extLst>
                <a:ext uri="{FF2B5EF4-FFF2-40B4-BE49-F238E27FC236}">
                  <a16:creationId xmlns:a16="http://schemas.microsoft.com/office/drawing/2014/main" id="{F6B695E6-3657-4EE0-A2D6-1DC466731C3D}"/>
                </a:ext>
              </a:extLst>
            </p:cNvPr>
            <p:cNvSpPr/>
            <p:nvPr/>
          </p:nvSpPr>
          <p:spPr>
            <a:xfrm>
              <a:off x="0" y="2384393"/>
              <a:ext cx="1932616" cy="636315"/>
            </a:xfrm>
            <a:prstGeom prst="rect">
              <a:avLst/>
            </a:prstGeom>
            <a:solidFill>
              <a:schemeClr val="accent3"/>
            </a:solid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white"/>
                </a:solidFill>
                <a:effectLst/>
                <a:uLnTx/>
                <a:uFillTx/>
                <a:latin typeface="Museo Sans 300"/>
                <a:ea typeface="+mn-ea"/>
                <a:cs typeface="+mn-cs"/>
              </a:endParaRPr>
            </a:p>
          </p:txBody>
        </p:sp>
        <p:sp>
          <p:nvSpPr>
            <p:cNvPr id="75" name="Rektangel 16">
              <a:extLst>
                <a:ext uri="{FF2B5EF4-FFF2-40B4-BE49-F238E27FC236}">
                  <a16:creationId xmlns:a16="http://schemas.microsoft.com/office/drawing/2014/main" id="{1B95DFA2-B7C1-49C6-B251-B4C29BE7C902}"/>
                </a:ext>
              </a:extLst>
            </p:cNvPr>
            <p:cNvSpPr/>
            <p:nvPr/>
          </p:nvSpPr>
          <p:spPr>
            <a:xfrm>
              <a:off x="354537" y="2210085"/>
              <a:ext cx="1505540" cy="92333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uLnTx/>
                  <a:uFillTx/>
                  <a:latin typeface="Museo Sans 300"/>
                  <a:ea typeface="+mn-ea"/>
                  <a:cs typeface="+mn-cs"/>
                </a:rPr>
                <a:t>E</a:t>
              </a:r>
              <a:r>
                <a:rPr kumimoji="0" lang="en-US" sz="1100" b="1" i="0" u="none" strike="noStrike" kern="1200" cap="none" spc="0" normalizeH="0" baseline="0" noProof="0">
                  <a:ln>
                    <a:noFill/>
                  </a:ln>
                  <a:solidFill>
                    <a:prstClr val="white"/>
                  </a:solidFill>
                  <a:effectLst/>
                  <a:uLnTx/>
                  <a:uFillTx/>
                  <a:latin typeface="Museo Sans 300"/>
                  <a:ea typeface="+mn-ea"/>
                  <a:cs typeface="+mn-cs"/>
                </a:rPr>
                <a:t>NVIRONMENTAL</a:t>
              </a:r>
              <a:endParaRPr kumimoji="0" lang="nb-NO" sz="1100" b="1" i="0" u="none" strike="noStrike" kern="1200" cap="none" spc="0" normalizeH="0" baseline="0" noProof="0">
                <a:ln>
                  <a:noFill/>
                </a:ln>
                <a:solidFill>
                  <a:prstClr val="white"/>
                </a:solidFill>
                <a:effectLst/>
                <a:uLnTx/>
                <a:uFillTx/>
                <a:latin typeface="Museo Sans 300"/>
                <a:ea typeface="+mn-ea"/>
                <a:cs typeface="+mn-cs"/>
              </a:endParaRPr>
            </a:p>
          </p:txBody>
        </p:sp>
      </p:grpSp>
      <p:grpSp>
        <p:nvGrpSpPr>
          <p:cNvPr id="76" name="Group 75">
            <a:extLst>
              <a:ext uri="{FF2B5EF4-FFF2-40B4-BE49-F238E27FC236}">
                <a16:creationId xmlns:a16="http://schemas.microsoft.com/office/drawing/2014/main" id="{FA4B627B-50FD-49DB-B259-19C8B42B8798}"/>
              </a:ext>
            </a:extLst>
          </p:cNvPr>
          <p:cNvGrpSpPr/>
          <p:nvPr/>
        </p:nvGrpSpPr>
        <p:grpSpPr>
          <a:xfrm>
            <a:off x="1256" y="1502816"/>
            <a:ext cx="1932616" cy="923330"/>
            <a:chOff x="2513" y="1502816"/>
            <a:chExt cx="1932616" cy="923330"/>
          </a:xfrm>
        </p:grpSpPr>
        <p:sp>
          <p:nvSpPr>
            <p:cNvPr id="77" name="Rektangel 5">
              <a:extLst>
                <a:ext uri="{FF2B5EF4-FFF2-40B4-BE49-F238E27FC236}">
                  <a16:creationId xmlns:a16="http://schemas.microsoft.com/office/drawing/2014/main" id="{D76D4453-8F1D-4F91-BE2D-F3AAF3FB8558}"/>
                </a:ext>
              </a:extLst>
            </p:cNvPr>
            <p:cNvSpPr/>
            <p:nvPr/>
          </p:nvSpPr>
          <p:spPr>
            <a:xfrm>
              <a:off x="2513" y="1677124"/>
              <a:ext cx="1932616" cy="636315"/>
            </a:xfrm>
            <a:prstGeom prst="rect">
              <a:avLst/>
            </a:prstGeom>
            <a:solidFill>
              <a:schemeClr val="accent3"/>
            </a:solid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white"/>
                </a:solidFill>
                <a:effectLst/>
                <a:uLnTx/>
                <a:uFillTx/>
                <a:latin typeface="Museo Sans 300"/>
                <a:ea typeface="+mn-ea"/>
                <a:cs typeface="+mn-cs"/>
              </a:endParaRPr>
            </a:p>
          </p:txBody>
        </p:sp>
        <p:sp>
          <p:nvSpPr>
            <p:cNvPr id="78" name="Rektangel 16">
              <a:extLst>
                <a:ext uri="{FF2B5EF4-FFF2-40B4-BE49-F238E27FC236}">
                  <a16:creationId xmlns:a16="http://schemas.microsoft.com/office/drawing/2014/main" id="{09330416-9274-4AFD-8826-8D9C117CABC3}"/>
                </a:ext>
              </a:extLst>
            </p:cNvPr>
            <p:cNvSpPr/>
            <p:nvPr/>
          </p:nvSpPr>
          <p:spPr>
            <a:xfrm>
              <a:off x="357050" y="1502816"/>
              <a:ext cx="1072730" cy="92333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uLnTx/>
                  <a:uFillTx/>
                  <a:latin typeface="Museo Sans 300"/>
                  <a:ea typeface="+mn-ea"/>
                  <a:cs typeface="+mn-cs"/>
                </a:rPr>
                <a:t>P</a:t>
              </a:r>
              <a:r>
                <a:rPr kumimoji="0" lang="en-US" sz="1100" b="1" i="0" u="none" strike="noStrike" kern="1200" cap="none" spc="0" normalizeH="0" baseline="0" noProof="0">
                  <a:ln>
                    <a:noFill/>
                  </a:ln>
                  <a:solidFill>
                    <a:prstClr val="white"/>
                  </a:solidFill>
                  <a:effectLst/>
                  <a:uLnTx/>
                  <a:uFillTx/>
                  <a:latin typeface="Museo Sans 300"/>
                  <a:ea typeface="+mn-ea"/>
                  <a:cs typeface="+mn-cs"/>
                </a:rPr>
                <a:t>OLITICAL</a:t>
              </a:r>
              <a:endParaRPr kumimoji="0" lang="nb-NO" sz="1100" b="1" i="0" u="none" strike="noStrike" kern="1200" cap="none" spc="0" normalizeH="0" baseline="0" noProof="0">
                <a:ln>
                  <a:noFill/>
                </a:ln>
                <a:solidFill>
                  <a:prstClr val="white"/>
                </a:solidFill>
                <a:effectLst/>
                <a:uLnTx/>
                <a:uFillTx/>
                <a:latin typeface="Museo Sans 300"/>
                <a:ea typeface="+mn-ea"/>
                <a:cs typeface="+mn-cs"/>
              </a:endParaRPr>
            </a:p>
          </p:txBody>
        </p:sp>
      </p:grpSp>
      <p:grpSp>
        <p:nvGrpSpPr>
          <p:cNvPr id="79" name="Group 78">
            <a:extLst>
              <a:ext uri="{FF2B5EF4-FFF2-40B4-BE49-F238E27FC236}">
                <a16:creationId xmlns:a16="http://schemas.microsoft.com/office/drawing/2014/main" id="{FECE91FC-9646-4FCB-A4ED-380492EEF74E}"/>
              </a:ext>
            </a:extLst>
          </p:cNvPr>
          <p:cNvGrpSpPr/>
          <p:nvPr/>
        </p:nvGrpSpPr>
        <p:grpSpPr>
          <a:xfrm>
            <a:off x="1256" y="5089726"/>
            <a:ext cx="1932616" cy="923330"/>
            <a:chOff x="1" y="5089726"/>
            <a:chExt cx="1932616" cy="923330"/>
          </a:xfrm>
        </p:grpSpPr>
        <p:sp>
          <p:nvSpPr>
            <p:cNvPr id="80" name="Rektangel 5">
              <a:extLst>
                <a:ext uri="{FF2B5EF4-FFF2-40B4-BE49-F238E27FC236}">
                  <a16:creationId xmlns:a16="http://schemas.microsoft.com/office/drawing/2014/main" id="{94CD9EEC-CE98-4C45-98B8-0E615659A9DB}"/>
                </a:ext>
              </a:extLst>
            </p:cNvPr>
            <p:cNvSpPr/>
            <p:nvPr/>
          </p:nvSpPr>
          <p:spPr>
            <a:xfrm>
              <a:off x="1" y="5264034"/>
              <a:ext cx="1932616" cy="636315"/>
            </a:xfrm>
            <a:prstGeom prst="rect">
              <a:avLst/>
            </a:prstGeom>
            <a:solidFill>
              <a:schemeClr val="accent3"/>
            </a:solid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white"/>
                </a:solidFill>
                <a:effectLst/>
                <a:uLnTx/>
                <a:uFillTx/>
                <a:latin typeface="Museo Sans 300"/>
                <a:ea typeface="+mn-ea"/>
                <a:cs typeface="+mn-cs"/>
              </a:endParaRPr>
            </a:p>
          </p:txBody>
        </p:sp>
        <p:sp>
          <p:nvSpPr>
            <p:cNvPr id="81" name="Rektangel 16">
              <a:extLst>
                <a:ext uri="{FF2B5EF4-FFF2-40B4-BE49-F238E27FC236}">
                  <a16:creationId xmlns:a16="http://schemas.microsoft.com/office/drawing/2014/main" id="{C05C8949-AFE7-4C36-BA63-B8EFE28F6182}"/>
                </a:ext>
              </a:extLst>
            </p:cNvPr>
            <p:cNvSpPr/>
            <p:nvPr/>
          </p:nvSpPr>
          <p:spPr>
            <a:xfrm>
              <a:off x="354538" y="5089726"/>
              <a:ext cx="780983" cy="92333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uLnTx/>
                  <a:uFillTx/>
                  <a:latin typeface="Museo Sans 300"/>
                  <a:ea typeface="+mn-ea"/>
                  <a:cs typeface="+mn-cs"/>
                </a:rPr>
                <a:t>L</a:t>
              </a:r>
              <a:r>
                <a:rPr kumimoji="0" lang="en-US" sz="1100" b="1" i="0" u="none" strike="noStrike" kern="1200" cap="none" spc="0" normalizeH="0" baseline="0" noProof="0">
                  <a:ln>
                    <a:noFill/>
                  </a:ln>
                  <a:solidFill>
                    <a:prstClr val="white"/>
                  </a:solidFill>
                  <a:effectLst/>
                  <a:uLnTx/>
                  <a:uFillTx/>
                  <a:latin typeface="Museo Sans 300"/>
                  <a:ea typeface="+mn-ea"/>
                  <a:cs typeface="+mn-cs"/>
                </a:rPr>
                <a:t>EGAL</a:t>
              </a:r>
              <a:endParaRPr kumimoji="0" lang="nb-NO" sz="1100" b="1" i="0" u="none" strike="noStrike" kern="1200" cap="none" spc="0" normalizeH="0" baseline="0" noProof="0">
                <a:ln>
                  <a:noFill/>
                </a:ln>
                <a:solidFill>
                  <a:prstClr val="white"/>
                </a:solidFill>
                <a:effectLst/>
                <a:uLnTx/>
                <a:uFillTx/>
                <a:latin typeface="Museo Sans 300"/>
                <a:ea typeface="+mn-ea"/>
                <a:cs typeface="+mn-cs"/>
              </a:endParaRPr>
            </a:p>
          </p:txBody>
        </p:sp>
      </p:grpSp>
      <p:sp>
        <p:nvSpPr>
          <p:cNvPr id="83" name="Rectangle 82">
            <a:extLst>
              <a:ext uri="{FF2B5EF4-FFF2-40B4-BE49-F238E27FC236}">
                <a16:creationId xmlns:a16="http://schemas.microsoft.com/office/drawing/2014/main" id="{79AA56F5-EFA6-487F-8868-3E9D19A10D7B}"/>
              </a:ext>
            </a:extLst>
          </p:cNvPr>
          <p:cNvSpPr/>
          <p:nvPr/>
        </p:nvSpPr>
        <p:spPr>
          <a:xfrm>
            <a:off x="-51081" y="1618029"/>
            <a:ext cx="2037289" cy="3602554"/>
          </a:xfrm>
          <a:prstGeom prst="rect">
            <a:avLst/>
          </a:prstGeom>
          <a:solidFill>
            <a:srgbClr val="FBF7F5">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white"/>
              </a:solidFill>
              <a:effectLst/>
              <a:uLnTx/>
              <a:uFillTx/>
              <a:latin typeface="Museo Sans 300"/>
              <a:ea typeface="+mn-ea"/>
              <a:cs typeface="+mn-cs"/>
            </a:endParaRPr>
          </a:p>
        </p:txBody>
      </p:sp>
      <p:sp>
        <p:nvSpPr>
          <p:cNvPr id="58" name="Left Arrow 2">
            <a:extLst>
              <a:ext uri="{FF2B5EF4-FFF2-40B4-BE49-F238E27FC236}">
                <a16:creationId xmlns:a16="http://schemas.microsoft.com/office/drawing/2014/main" id="{F940DDBD-AEE5-42A3-AD99-D99564FC9A44}"/>
              </a:ext>
            </a:extLst>
          </p:cNvPr>
          <p:cNvSpPr/>
          <p:nvPr/>
        </p:nvSpPr>
        <p:spPr>
          <a:xfrm>
            <a:off x="8227995" y="4378563"/>
            <a:ext cx="3614172" cy="1373065"/>
          </a:xfrm>
          <a:prstGeom prst="roundRect">
            <a:avLst/>
          </a:prstGeom>
          <a:solidFill>
            <a:srgbClr val="4B8B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Museo Sans 300"/>
                <a:ea typeface="+mn-ea"/>
                <a:cs typeface="+mn-cs"/>
              </a:rPr>
              <a:t>*</a:t>
            </a:r>
            <a:r>
              <a:rPr kumimoji="0" lang="en-US" sz="1200" b="1" i="0" u="none" strike="noStrike" kern="1200" cap="none" spc="0" normalizeH="0" baseline="0" noProof="0" dirty="0">
                <a:ln>
                  <a:noFill/>
                </a:ln>
                <a:solidFill>
                  <a:prstClr val="white"/>
                </a:solidFill>
                <a:effectLst/>
                <a:uLnTx/>
                <a:uFillTx/>
                <a:latin typeface="Museo Sans 300"/>
                <a:ea typeface="+mn-ea"/>
                <a:cs typeface="+mn-cs"/>
              </a:rPr>
              <a:t>GDPR</a:t>
            </a:r>
            <a:r>
              <a:rPr kumimoji="0" lang="en-US" sz="1200" b="0" i="0" u="none" strike="noStrike" kern="1200" cap="none" spc="0" normalizeH="0" baseline="0" noProof="0" dirty="0">
                <a:ln>
                  <a:noFill/>
                </a:ln>
                <a:solidFill>
                  <a:prstClr val="white"/>
                </a:solidFill>
                <a:effectLst/>
                <a:uLnTx/>
                <a:uFillTx/>
                <a:latin typeface="Museo Sans 300"/>
                <a:ea typeface="+mn-ea"/>
                <a:cs typeface="+mn-cs"/>
              </a:rPr>
              <a:t> </a:t>
            </a:r>
            <a:r>
              <a:rPr kumimoji="0" lang="en-US" sz="1200" b="0" i="0" u="none" strike="noStrike" kern="1200" cap="none" spc="0" normalizeH="0" baseline="0" noProof="0" dirty="0" err="1">
                <a:ln>
                  <a:noFill/>
                </a:ln>
                <a:solidFill>
                  <a:prstClr val="white"/>
                </a:solidFill>
                <a:effectLst/>
                <a:uLnTx/>
                <a:uFillTx/>
                <a:latin typeface="Museo Sans 300"/>
                <a:ea typeface="+mn-ea"/>
                <a:cs typeface="+mn-cs"/>
              </a:rPr>
              <a:t>er</a:t>
            </a:r>
            <a:r>
              <a:rPr kumimoji="0" lang="en-US" sz="1200" b="0" i="0" u="none" strike="noStrike" kern="1200" cap="none" spc="0" normalizeH="0" baseline="0" noProof="0" dirty="0">
                <a:ln>
                  <a:noFill/>
                </a:ln>
                <a:solidFill>
                  <a:prstClr val="white"/>
                </a:solidFill>
                <a:effectLst/>
                <a:uLnTx/>
                <a:uFillTx/>
                <a:latin typeface="Museo Sans 300"/>
                <a:ea typeface="+mn-ea"/>
                <a:cs typeface="+mn-cs"/>
              </a:rPr>
              <a:t> </a:t>
            </a:r>
            <a:r>
              <a:rPr kumimoji="0" lang="en-US" sz="1200" b="0" i="0" u="none" strike="noStrike" kern="1200" cap="none" spc="0" normalizeH="0" baseline="0" noProof="0" dirty="0" err="1">
                <a:ln>
                  <a:noFill/>
                </a:ln>
                <a:solidFill>
                  <a:prstClr val="white"/>
                </a:solidFill>
                <a:effectLst/>
                <a:uLnTx/>
                <a:uFillTx/>
                <a:latin typeface="Museo Sans 300"/>
                <a:ea typeface="+mn-ea"/>
                <a:cs typeface="+mn-cs"/>
              </a:rPr>
              <a:t>navnet</a:t>
            </a:r>
            <a:r>
              <a:rPr kumimoji="0" lang="en-US" sz="1200" b="0" i="0" u="none" strike="noStrike" kern="1200" cap="none" spc="0" normalizeH="0" baseline="0" noProof="0" dirty="0">
                <a:ln>
                  <a:noFill/>
                </a:ln>
                <a:solidFill>
                  <a:prstClr val="white"/>
                </a:solidFill>
                <a:effectLst/>
                <a:uLnTx/>
                <a:uFillTx/>
                <a:latin typeface="Museo Sans 300"/>
                <a:ea typeface="+mn-ea"/>
                <a:cs typeface="+mn-cs"/>
              </a:rPr>
              <a:t> </a:t>
            </a:r>
            <a:r>
              <a:rPr kumimoji="0" lang="en-US" sz="1200" b="0" i="0" u="none" strike="noStrike" kern="1200" cap="none" spc="0" normalizeH="0" baseline="0" noProof="0" dirty="0" err="1">
                <a:ln>
                  <a:noFill/>
                </a:ln>
                <a:solidFill>
                  <a:prstClr val="white"/>
                </a:solidFill>
                <a:effectLst/>
                <a:uLnTx/>
                <a:uFillTx/>
                <a:latin typeface="Museo Sans 300"/>
                <a:ea typeface="+mn-ea"/>
                <a:cs typeface="+mn-cs"/>
              </a:rPr>
              <a:t>på</a:t>
            </a:r>
            <a:r>
              <a:rPr kumimoji="0" lang="en-US" sz="1200" b="0" i="0" u="none" strike="noStrike" kern="1200" cap="none" spc="0" normalizeH="0" baseline="0" noProof="0" dirty="0">
                <a:ln>
                  <a:noFill/>
                </a:ln>
                <a:solidFill>
                  <a:prstClr val="white"/>
                </a:solidFill>
                <a:effectLst/>
                <a:uLnTx/>
                <a:uFillTx/>
                <a:latin typeface="Museo Sans 300"/>
                <a:ea typeface="+mn-ea"/>
                <a:cs typeface="+mn-cs"/>
              </a:rPr>
              <a:t> </a:t>
            </a:r>
            <a:r>
              <a:rPr kumimoji="0" lang="en-US" sz="1200" b="0" i="0" u="none" strike="noStrike" kern="1200" cap="none" spc="0" normalizeH="0" baseline="0" noProof="0" dirty="0" err="1">
                <a:ln>
                  <a:noFill/>
                </a:ln>
                <a:solidFill>
                  <a:prstClr val="white"/>
                </a:solidFill>
                <a:effectLst/>
                <a:uLnTx/>
                <a:uFillTx/>
                <a:latin typeface="Museo Sans 300"/>
                <a:ea typeface="+mn-ea"/>
                <a:cs typeface="+mn-cs"/>
              </a:rPr>
              <a:t>en</a:t>
            </a:r>
            <a:r>
              <a:rPr kumimoji="0" lang="en-US" sz="1200" b="0" i="0" u="none" strike="noStrike" kern="1200" cap="none" spc="0" normalizeH="0" baseline="0" noProof="0" dirty="0">
                <a:ln>
                  <a:noFill/>
                </a:ln>
                <a:solidFill>
                  <a:prstClr val="white"/>
                </a:solidFill>
                <a:effectLst/>
                <a:uLnTx/>
                <a:uFillTx/>
                <a:latin typeface="Museo Sans 300"/>
                <a:ea typeface="+mn-ea"/>
                <a:cs typeface="+mn-cs"/>
              </a:rPr>
              <a:t> </a:t>
            </a:r>
            <a:r>
              <a:rPr kumimoji="0" lang="en-US" sz="1200" b="0" i="0" u="none" strike="noStrike" kern="1200" cap="none" spc="0" normalizeH="0" baseline="0" noProof="0" dirty="0" err="1">
                <a:ln>
                  <a:noFill/>
                </a:ln>
                <a:solidFill>
                  <a:prstClr val="white"/>
                </a:solidFill>
                <a:effectLst/>
                <a:uLnTx/>
                <a:uFillTx/>
                <a:latin typeface="Museo Sans 300"/>
                <a:ea typeface="+mn-ea"/>
                <a:cs typeface="+mn-cs"/>
              </a:rPr>
              <a:t>ny</a:t>
            </a:r>
            <a:r>
              <a:rPr kumimoji="0" lang="en-US" sz="1200" b="0" i="0" u="none" strike="noStrike" kern="1200" cap="none" spc="0" normalizeH="0" baseline="0" noProof="0" dirty="0">
                <a:ln>
                  <a:noFill/>
                </a:ln>
                <a:solidFill>
                  <a:prstClr val="white"/>
                </a:solidFill>
                <a:effectLst/>
                <a:uLnTx/>
                <a:uFillTx/>
                <a:latin typeface="Museo Sans 300"/>
                <a:ea typeface="+mn-ea"/>
                <a:cs typeface="+mn-cs"/>
              </a:rPr>
              <a:t> </a:t>
            </a:r>
            <a:r>
              <a:rPr kumimoji="0" lang="en-US" sz="1200" b="0" i="0" u="none" strike="noStrike" kern="1200" cap="none" spc="0" normalizeH="0" baseline="0" noProof="0" dirty="0" err="1">
                <a:ln>
                  <a:noFill/>
                </a:ln>
                <a:solidFill>
                  <a:prstClr val="white"/>
                </a:solidFill>
                <a:effectLst/>
                <a:uLnTx/>
                <a:uFillTx/>
                <a:latin typeface="Museo Sans 300"/>
                <a:ea typeface="+mn-ea"/>
                <a:cs typeface="+mn-cs"/>
              </a:rPr>
              <a:t>personvernsforordning</a:t>
            </a:r>
            <a:r>
              <a:rPr kumimoji="0" lang="en-US" sz="1200" b="0" i="0" u="none" strike="noStrike" kern="1200" cap="none" spc="0" normalizeH="0" baseline="0" noProof="0" dirty="0">
                <a:ln>
                  <a:noFill/>
                </a:ln>
                <a:solidFill>
                  <a:prstClr val="white"/>
                </a:solidFill>
                <a:effectLst/>
                <a:uLnTx/>
                <a:uFillTx/>
                <a:latin typeface="Museo Sans 300"/>
                <a:ea typeface="+mn-ea"/>
                <a:cs typeface="+mn-cs"/>
              </a:rPr>
              <a:t> </a:t>
            </a:r>
            <a:r>
              <a:rPr kumimoji="0" lang="en-US" sz="1200" b="0" i="0" u="none" strike="noStrike" kern="1200" cap="none" spc="0" normalizeH="0" baseline="0" noProof="0" dirty="0" err="1">
                <a:ln>
                  <a:noFill/>
                </a:ln>
                <a:solidFill>
                  <a:prstClr val="white"/>
                </a:solidFill>
                <a:effectLst/>
                <a:uLnTx/>
                <a:uFillTx/>
                <a:latin typeface="Museo Sans 300"/>
                <a:ea typeface="+mn-ea"/>
                <a:cs typeface="+mn-cs"/>
              </a:rPr>
              <a:t>fra</a:t>
            </a:r>
            <a:r>
              <a:rPr kumimoji="0" lang="en-US" sz="1200" b="0" i="0" u="none" strike="noStrike" kern="1200" cap="none" spc="0" normalizeH="0" baseline="0" noProof="0" dirty="0">
                <a:ln>
                  <a:noFill/>
                </a:ln>
                <a:solidFill>
                  <a:prstClr val="white"/>
                </a:solidFill>
                <a:effectLst/>
                <a:uLnTx/>
                <a:uFillTx/>
                <a:latin typeface="Museo Sans 300"/>
                <a:ea typeface="+mn-ea"/>
                <a:cs typeface="+mn-cs"/>
              </a:rPr>
              <a:t> EU </a:t>
            </a:r>
            <a:r>
              <a:rPr kumimoji="0" lang="en-US" sz="1200" b="0" i="0" u="none" strike="noStrike" kern="1200" cap="none" spc="0" normalizeH="0" baseline="0" noProof="0" dirty="0" err="1">
                <a:ln>
                  <a:noFill/>
                </a:ln>
                <a:solidFill>
                  <a:prstClr val="white"/>
                </a:solidFill>
                <a:effectLst/>
                <a:uLnTx/>
                <a:uFillTx/>
                <a:latin typeface="Museo Sans 300"/>
                <a:ea typeface="+mn-ea"/>
                <a:cs typeface="+mn-cs"/>
              </a:rPr>
              <a:t>som</a:t>
            </a:r>
            <a:r>
              <a:rPr kumimoji="0" lang="en-US" sz="1200" b="0" i="0" u="none" strike="noStrike" kern="1200" cap="none" spc="0" normalizeH="0" baseline="0" noProof="0" dirty="0">
                <a:ln>
                  <a:noFill/>
                </a:ln>
                <a:solidFill>
                  <a:prstClr val="white"/>
                </a:solidFill>
                <a:effectLst/>
                <a:uLnTx/>
                <a:uFillTx/>
                <a:latin typeface="Museo Sans 300"/>
                <a:ea typeface="+mn-ea"/>
                <a:cs typeface="+mn-cs"/>
              </a:rPr>
              <a:t> </a:t>
            </a:r>
            <a:r>
              <a:rPr kumimoji="0" lang="en-US" sz="1200" b="0" i="0" u="none" strike="noStrike" kern="1200" cap="none" spc="0" normalizeH="0" baseline="0" noProof="0" dirty="0" err="1">
                <a:ln>
                  <a:noFill/>
                </a:ln>
                <a:solidFill>
                  <a:prstClr val="white"/>
                </a:solidFill>
                <a:effectLst/>
                <a:uLnTx/>
                <a:uFillTx/>
                <a:latin typeface="Museo Sans 300"/>
                <a:ea typeface="+mn-ea"/>
                <a:cs typeface="+mn-cs"/>
              </a:rPr>
              <a:t>gjelder</a:t>
            </a:r>
            <a:r>
              <a:rPr kumimoji="0" lang="en-US" sz="1200" b="0" i="0" u="none" strike="noStrike" kern="1200" cap="none" spc="0" normalizeH="0" baseline="0" noProof="0" dirty="0">
                <a:ln>
                  <a:noFill/>
                </a:ln>
                <a:solidFill>
                  <a:prstClr val="white"/>
                </a:solidFill>
                <a:effectLst/>
                <a:uLnTx/>
                <a:uFillTx/>
                <a:latin typeface="Museo Sans 300"/>
                <a:ea typeface="+mn-ea"/>
                <a:cs typeface="+mn-cs"/>
              </a:rPr>
              <a:t> for </a:t>
            </a:r>
            <a:r>
              <a:rPr kumimoji="0" lang="en-US" sz="1200" b="0" i="0" u="none" strike="noStrike" kern="1200" cap="none" spc="0" normalizeH="0" baseline="0" noProof="0" dirty="0" err="1">
                <a:ln>
                  <a:noFill/>
                </a:ln>
                <a:solidFill>
                  <a:prstClr val="white"/>
                </a:solidFill>
                <a:effectLst/>
                <a:uLnTx/>
                <a:uFillTx/>
                <a:latin typeface="Museo Sans 300"/>
                <a:ea typeface="+mn-ea"/>
                <a:cs typeface="+mn-cs"/>
              </a:rPr>
              <a:t>hvordan</a:t>
            </a:r>
            <a:r>
              <a:rPr kumimoji="0" lang="en-US" sz="1200" b="0" i="0" u="none" strike="noStrike" kern="1200" cap="none" spc="0" normalizeH="0" baseline="0" noProof="0" dirty="0">
                <a:ln>
                  <a:noFill/>
                </a:ln>
                <a:solidFill>
                  <a:prstClr val="white"/>
                </a:solidFill>
                <a:effectLst/>
                <a:uLnTx/>
                <a:uFillTx/>
                <a:latin typeface="Museo Sans 300"/>
                <a:ea typeface="+mn-ea"/>
                <a:cs typeface="+mn-cs"/>
              </a:rPr>
              <a:t> </a:t>
            </a:r>
            <a:r>
              <a:rPr kumimoji="0" lang="en-US" sz="1200" b="0" i="0" u="none" strike="noStrike" kern="1200" cap="none" spc="0" normalizeH="0" baseline="0" noProof="0" dirty="0" err="1">
                <a:ln>
                  <a:noFill/>
                </a:ln>
                <a:solidFill>
                  <a:prstClr val="white"/>
                </a:solidFill>
                <a:effectLst/>
                <a:uLnTx/>
                <a:uFillTx/>
                <a:latin typeface="Museo Sans 300"/>
                <a:ea typeface="+mn-ea"/>
                <a:cs typeface="+mn-cs"/>
              </a:rPr>
              <a:t>alle</a:t>
            </a:r>
            <a:r>
              <a:rPr kumimoji="0" lang="en-US" sz="1200" b="0" i="0" u="none" strike="noStrike" kern="1200" cap="none" spc="0" normalizeH="0" baseline="0" noProof="0" dirty="0">
                <a:ln>
                  <a:noFill/>
                </a:ln>
                <a:solidFill>
                  <a:prstClr val="white"/>
                </a:solidFill>
                <a:effectLst/>
                <a:uLnTx/>
                <a:uFillTx/>
                <a:latin typeface="Museo Sans 300"/>
                <a:ea typeface="+mn-ea"/>
                <a:cs typeface="+mn-cs"/>
              </a:rPr>
              <a:t> </a:t>
            </a:r>
            <a:r>
              <a:rPr kumimoji="0" lang="en-US" sz="1200" b="0" i="0" u="none" strike="noStrike" kern="1200" cap="none" spc="0" normalizeH="0" baseline="0" noProof="0" dirty="0" err="1">
                <a:ln>
                  <a:noFill/>
                </a:ln>
                <a:solidFill>
                  <a:prstClr val="white"/>
                </a:solidFill>
                <a:effectLst/>
                <a:uLnTx/>
                <a:uFillTx/>
                <a:latin typeface="Museo Sans 300"/>
                <a:ea typeface="+mn-ea"/>
                <a:cs typeface="+mn-cs"/>
              </a:rPr>
              <a:t>norske</a:t>
            </a:r>
            <a:r>
              <a:rPr kumimoji="0" lang="en-US" sz="1200" b="0" i="0" u="none" strike="noStrike" kern="1200" cap="none" spc="0" normalizeH="0" baseline="0" noProof="0" dirty="0">
                <a:ln>
                  <a:noFill/>
                </a:ln>
                <a:solidFill>
                  <a:prstClr val="white"/>
                </a:solidFill>
                <a:effectLst/>
                <a:uLnTx/>
                <a:uFillTx/>
                <a:latin typeface="Museo Sans 300"/>
                <a:ea typeface="+mn-ea"/>
                <a:cs typeface="+mn-cs"/>
              </a:rPr>
              <a:t> </a:t>
            </a:r>
            <a:r>
              <a:rPr kumimoji="0" lang="en-US" sz="1200" b="0" i="0" u="none" strike="noStrike" kern="1200" cap="none" spc="0" normalizeH="0" baseline="0" noProof="0" dirty="0" err="1">
                <a:ln>
                  <a:noFill/>
                </a:ln>
                <a:solidFill>
                  <a:prstClr val="white"/>
                </a:solidFill>
                <a:effectLst/>
                <a:uLnTx/>
                <a:uFillTx/>
                <a:latin typeface="Museo Sans 300"/>
                <a:ea typeface="+mn-ea"/>
                <a:cs typeface="+mn-cs"/>
              </a:rPr>
              <a:t>virksomheter</a:t>
            </a:r>
            <a:r>
              <a:rPr kumimoji="0" lang="en-US" sz="1200" b="0" i="0" u="none" strike="noStrike" kern="1200" cap="none" spc="0" normalizeH="0" baseline="0" noProof="0" dirty="0">
                <a:ln>
                  <a:noFill/>
                </a:ln>
                <a:solidFill>
                  <a:prstClr val="white"/>
                </a:solidFill>
                <a:effectLst/>
                <a:uLnTx/>
                <a:uFillTx/>
                <a:latin typeface="Museo Sans 300"/>
                <a:ea typeface="+mn-ea"/>
                <a:cs typeface="+mn-cs"/>
              </a:rPr>
              <a:t> </a:t>
            </a:r>
            <a:r>
              <a:rPr kumimoji="0" lang="en-US" sz="1200" b="0" i="0" u="none" strike="noStrike" kern="1200" cap="none" spc="0" normalizeH="0" baseline="0" noProof="0" dirty="0" err="1">
                <a:ln>
                  <a:noFill/>
                </a:ln>
                <a:solidFill>
                  <a:prstClr val="white"/>
                </a:solidFill>
                <a:effectLst/>
                <a:uLnTx/>
                <a:uFillTx/>
                <a:latin typeface="Museo Sans 300"/>
                <a:ea typeface="+mn-ea"/>
                <a:cs typeface="+mn-cs"/>
              </a:rPr>
              <a:t>må</a:t>
            </a:r>
            <a:r>
              <a:rPr kumimoji="0" lang="en-US" sz="1200" b="0" i="0" u="none" strike="noStrike" kern="1200" cap="none" spc="0" normalizeH="0" baseline="0" noProof="0" dirty="0">
                <a:ln>
                  <a:noFill/>
                </a:ln>
                <a:solidFill>
                  <a:prstClr val="white"/>
                </a:solidFill>
                <a:effectLst/>
                <a:uLnTx/>
                <a:uFillTx/>
                <a:latin typeface="Museo Sans 300"/>
                <a:ea typeface="+mn-ea"/>
                <a:cs typeface="+mn-cs"/>
              </a:rPr>
              <a:t> </a:t>
            </a:r>
            <a:r>
              <a:rPr kumimoji="0" lang="en-US" sz="1200" b="0" i="0" u="none" strike="noStrike" kern="1200" cap="none" spc="0" normalizeH="0" baseline="0" noProof="0" dirty="0" err="1">
                <a:ln>
                  <a:noFill/>
                </a:ln>
                <a:solidFill>
                  <a:prstClr val="white"/>
                </a:solidFill>
                <a:effectLst/>
                <a:uLnTx/>
                <a:uFillTx/>
                <a:latin typeface="Museo Sans 300"/>
                <a:ea typeface="+mn-ea"/>
                <a:cs typeface="+mn-cs"/>
              </a:rPr>
              <a:t>behandle</a:t>
            </a:r>
            <a:r>
              <a:rPr kumimoji="0" lang="en-US" sz="1200" b="0" i="0" u="none" strike="noStrike" kern="1200" cap="none" spc="0" normalizeH="0" baseline="0" noProof="0" dirty="0">
                <a:ln>
                  <a:noFill/>
                </a:ln>
                <a:solidFill>
                  <a:prstClr val="white"/>
                </a:solidFill>
                <a:effectLst/>
                <a:uLnTx/>
                <a:uFillTx/>
                <a:latin typeface="Museo Sans 300"/>
                <a:ea typeface="+mn-ea"/>
                <a:cs typeface="+mn-cs"/>
              </a:rPr>
              <a:t> </a:t>
            </a:r>
            <a:r>
              <a:rPr kumimoji="0" lang="en-US" sz="1200" b="0" i="0" u="none" strike="noStrike" kern="1200" cap="none" spc="0" normalizeH="0" baseline="0" noProof="0" dirty="0" err="1">
                <a:ln>
                  <a:noFill/>
                </a:ln>
                <a:solidFill>
                  <a:prstClr val="white"/>
                </a:solidFill>
                <a:effectLst/>
                <a:uLnTx/>
                <a:uFillTx/>
                <a:latin typeface="Museo Sans 300"/>
                <a:ea typeface="+mn-ea"/>
                <a:cs typeface="+mn-cs"/>
              </a:rPr>
              <a:t>persondata</a:t>
            </a:r>
            <a:br>
              <a:rPr kumimoji="0" lang="en-US" sz="1200" b="0" i="0" u="none" strike="noStrike" kern="1200" cap="none" spc="0" normalizeH="0" baseline="0" noProof="0" dirty="0">
                <a:ln>
                  <a:noFill/>
                </a:ln>
                <a:solidFill>
                  <a:prstClr val="white"/>
                </a:solidFill>
                <a:effectLst/>
                <a:uLnTx/>
                <a:uFillTx/>
                <a:latin typeface="Museo Sans 300"/>
                <a:ea typeface="+mn-ea"/>
                <a:cs typeface="+mn-cs"/>
              </a:rPr>
            </a:br>
            <a:br>
              <a:rPr kumimoji="0" lang="en-US" sz="1200" b="0" i="0" u="none" strike="noStrike" kern="1200" cap="none" spc="0" normalizeH="0" baseline="0" noProof="0" dirty="0">
                <a:ln>
                  <a:noFill/>
                </a:ln>
                <a:solidFill>
                  <a:prstClr val="white"/>
                </a:solidFill>
                <a:effectLst/>
                <a:uLnTx/>
                <a:uFillTx/>
                <a:latin typeface="Museo Sans 300"/>
                <a:ea typeface="+mn-ea"/>
                <a:cs typeface="+mn-cs"/>
              </a:rPr>
            </a:br>
            <a:r>
              <a:rPr kumimoji="0" lang="en-US" sz="1200" b="0" i="0" u="none" strike="noStrike" kern="1200" cap="none" spc="0" normalizeH="0" baseline="0" noProof="0" dirty="0">
                <a:ln>
                  <a:noFill/>
                </a:ln>
                <a:solidFill>
                  <a:prstClr val="white"/>
                </a:solidFill>
                <a:effectLst/>
                <a:uLnTx/>
                <a:uFillTx/>
                <a:latin typeface="Museo Sans 300"/>
                <a:ea typeface="+mn-ea"/>
                <a:cs typeface="+mn-cs"/>
              </a:rPr>
              <a:t>**</a:t>
            </a:r>
            <a:r>
              <a:rPr kumimoji="0" lang="en-US" sz="1200" b="1" i="0" u="none" strike="noStrike" kern="1200" cap="none" spc="0" normalizeH="0" baseline="0" noProof="0" dirty="0">
                <a:ln>
                  <a:noFill/>
                </a:ln>
                <a:solidFill>
                  <a:prstClr val="white"/>
                </a:solidFill>
                <a:effectLst/>
                <a:uLnTx/>
                <a:uFillTx/>
                <a:latin typeface="Museo Sans 300"/>
                <a:ea typeface="+mn-ea"/>
                <a:cs typeface="+mn-cs"/>
              </a:rPr>
              <a:t>PSD2</a:t>
            </a:r>
            <a:r>
              <a:rPr kumimoji="0" lang="en-US" sz="1200" b="0" i="0" u="none" strike="noStrike" kern="1200" cap="none" spc="0" normalizeH="0" baseline="0" noProof="0" dirty="0">
                <a:ln>
                  <a:noFill/>
                </a:ln>
                <a:solidFill>
                  <a:prstClr val="white"/>
                </a:solidFill>
                <a:effectLst/>
                <a:uLnTx/>
                <a:uFillTx/>
                <a:latin typeface="Museo Sans 300"/>
                <a:ea typeface="+mn-ea"/>
                <a:cs typeface="+mn-cs"/>
              </a:rPr>
              <a:t> </a:t>
            </a:r>
            <a:r>
              <a:rPr kumimoji="0" lang="en-US" sz="1200" b="0" i="0" u="none" strike="noStrike" kern="1200" cap="none" spc="0" normalizeH="0" baseline="0" noProof="0" dirty="0" err="1">
                <a:ln>
                  <a:noFill/>
                </a:ln>
                <a:solidFill>
                  <a:prstClr val="white"/>
                </a:solidFill>
                <a:effectLst/>
                <a:uLnTx/>
                <a:uFillTx/>
                <a:latin typeface="Museo Sans 300"/>
                <a:ea typeface="+mn-ea"/>
                <a:cs typeface="+mn-cs"/>
              </a:rPr>
              <a:t>er</a:t>
            </a:r>
            <a:r>
              <a:rPr kumimoji="0" lang="en-US" sz="1200" b="0" i="0" u="none" strike="noStrike" kern="1200" cap="none" spc="0" normalizeH="0" baseline="0" noProof="0" dirty="0">
                <a:ln>
                  <a:noFill/>
                </a:ln>
                <a:solidFill>
                  <a:prstClr val="white"/>
                </a:solidFill>
                <a:effectLst/>
                <a:uLnTx/>
                <a:uFillTx/>
                <a:latin typeface="Museo Sans 300"/>
                <a:ea typeface="+mn-ea"/>
                <a:cs typeface="+mn-cs"/>
              </a:rPr>
              <a:t> et EU-</a:t>
            </a:r>
            <a:r>
              <a:rPr kumimoji="0" lang="en-US" sz="1200" b="0" i="0" u="none" strike="noStrike" kern="1200" cap="none" spc="0" normalizeH="0" baseline="0" noProof="0" dirty="0" err="1">
                <a:ln>
                  <a:noFill/>
                </a:ln>
                <a:solidFill>
                  <a:prstClr val="white"/>
                </a:solidFill>
                <a:effectLst/>
                <a:uLnTx/>
                <a:uFillTx/>
                <a:latin typeface="Museo Sans 300"/>
                <a:ea typeface="+mn-ea"/>
                <a:cs typeface="+mn-cs"/>
              </a:rPr>
              <a:t>regulativ</a:t>
            </a:r>
            <a:r>
              <a:rPr kumimoji="0" lang="en-US" sz="1200" b="0" i="0" u="none" strike="noStrike" kern="1200" cap="none" spc="0" normalizeH="0" baseline="0" noProof="0" dirty="0">
                <a:ln>
                  <a:noFill/>
                </a:ln>
                <a:solidFill>
                  <a:prstClr val="white"/>
                </a:solidFill>
                <a:effectLst/>
                <a:uLnTx/>
                <a:uFillTx/>
                <a:latin typeface="Museo Sans 300"/>
                <a:ea typeface="+mn-ea"/>
                <a:cs typeface="+mn-cs"/>
              </a:rPr>
              <a:t> for </a:t>
            </a:r>
            <a:r>
              <a:rPr kumimoji="0" lang="en-US" sz="1200" b="0" i="0" u="none" strike="noStrike" kern="1200" cap="none" spc="0" normalizeH="0" baseline="0" noProof="0" dirty="0" err="1">
                <a:ln>
                  <a:noFill/>
                </a:ln>
                <a:solidFill>
                  <a:prstClr val="white"/>
                </a:solidFill>
                <a:effectLst/>
                <a:uLnTx/>
                <a:uFillTx/>
                <a:latin typeface="Museo Sans 300"/>
                <a:ea typeface="+mn-ea"/>
                <a:cs typeface="+mn-cs"/>
              </a:rPr>
              <a:t>bankbransjen</a:t>
            </a:r>
            <a:endParaRPr kumimoji="0" lang="en-US" sz="1200" b="0" i="0" u="none" strike="noStrike" kern="1200" cap="none" spc="0" normalizeH="0" baseline="0" noProof="0" dirty="0">
              <a:ln>
                <a:noFill/>
              </a:ln>
              <a:solidFill>
                <a:prstClr val="white"/>
              </a:solidFill>
              <a:effectLst/>
              <a:uLnTx/>
              <a:uFillTx/>
              <a:latin typeface="Museo Sans 300"/>
              <a:ea typeface="+mn-ea"/>
              <a:cs typeface="+mn-cs"/>
            </a:endParaRPr>
          </a:p>
        </p:txBody>
      </p:sp>
    </p:spTree>
    <p:extLst>
      <p:ext uri="{BB962C8B-B14F-4D97-AF65-F5344CB8AC3E}">
        <p14:creationId xmlns:p14="http://schemas.microsoft.com/office/powerpoint/2010/main" val="1018826901"/>
      </p:ext>
    </p:extLst>
  </p:cSld>
  <p:clrMapOvr>
    <a:masterClrMapping/>
  </p:clrMapOvr>
</p:sld>
</file>

<file path=ppt/theme/theme1.xml><?xml version="1.0" encoding="utf-8"?>
<a:theme xmlns:a="http://schemas.openxmlformats.org/drawingml/2006/main" name="1_Office Theme">
  <a:themeElements>
    <a:clrScheme name="Office">
      <a:dk1>
        <a:srgbClr val="333030"/>
      </a:dk1>
      <a:lt1>
        <a:sysClr val="window" lastClr="FFFFFF"/>
      </a:lt1>
      <a:dk2>
        <a:srgbClr val="333030"/>
      </a:dk2>
      <a:lt2>
        <a:srgbClr val="FBF7F5"/>
      </a:lt2>
      <a:accent1>
        <a:srgbClr val="00AB85"/>
      </a:accent1>
      <a:accent2>
        <a:srgbClr val="003C41"/>
      </a:accent2>
      <a:accent3>
        <a:srgbClr val="4B8B95"/>
      </a:accent3>
      <a:accent4>
        <a:srgbClr val="0C2527"/>
      </a:accent4>
      <a:accent5>
        <a:srgbClr val="5B9BD5"/>
      </a:accent5>
      <a:accent6>
        <a:srgbClr val="70AD47"/>
      </a:accent6>
      <a:hlink>
        <a:srgbClr val="0563C1"/>
      </a:hlink>
      <a:folHlink>
        <a:srgbClr val="954F72"/>
      </a:folHlink>
    </a:clrScheme>
    <a:fontScheme name="Digital Norway">
      <a:majorFont>
        <a:latin typeface="Museo Sans 500"/>
        <a:ea typeface=""/>
        <a:cs typeface=""/>
      </a:majorFont>
      <a:minorFont>
        <a:latin typeface="Museo Sans 300"/>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igital Norway" id="{084E76E0-2163-423C-A6B6-3E4F63A67539}" vid="{4D80F841-EE82-4DEB-A34C-7698D745E090}"/>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B9EBD17FCE8AF843A3F68FD279D65FD7" ma:contentTypeVersion="12" ma:contentTypeDescription="Opprett et nytt dokument." ma:contentTypeScope="" ma:versionID="c0cd399877847090dbd546add861307e">
  <xsd:schema xmlns:xsd="http://www.w3.org/2001/XMLSchema" xmlns:xs="http://www.w3.org/2001/XMLSchema" xmlns:p="http://schemas.microsoft.com/office/2006/metadata/properties" xmlns:ns2="73aae5ac-f7a0-402c-a9f6-3cb993cdf033" xmlns:ns3="1a1c9c00-0088-4bb9-8b3a-42a393d9cbc2" targetNamespace="http://schemas.microsoft.com/office/2006/metadata/properties" ma:root="true" ma:fieldsID="762c0a05f8d521608148880cd86b9e3e" ns2:_="" ns3:_="">
    <xsd:import namespace="73aae5ac-f7a0-402c-a9f6-3cb993cdf033"/>
    <xsd:import namespace="1a1c9c00-0088-4bb9-8b3a-42a393d9cbc2"/>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Location" minOccurs="0"/>
                <xsd:element ref="ns2:MediaServiceOCR"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3aae5ac-f7a0-402c-a9f6-3cb993cdf03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a1c9c00-0088-4bb9-8b3a-42a393d9cbc2" elementFormDefault="qualified">
    <xsd:import namespace="http://schemas.microsoft.com/office/2006/documentManagement/types"/>
    <xsd:import namespace="http://schemas.microsoft.com/office/infopath/2007/PartnerControls"/>
    <xsd:element name="SharedWithUsers" ma:index="14"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Delingsdetaljer"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F4EBEE3-0F50-4EF4-92F3-9280831B0CC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3aae5ac-f7a0-402c-a9f6-3cb993cdf033"/>
    <ds:schemaRef ds:uri="1a1c9c00-0088-4bb9-8b3a-42a393d9cbc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7323D65-6505-4A3A-832F-63346F142C7B}">
  <ds:schemaRefs>
    <ds:schemaRef ds:uri="http://schemas.microsoft.com/office/2006/documentManagement/types"/>
    <ds:schemaRef ds:uri="http://purl.org/dc/terms/"/>
    <ds:schemaRef ds:uri="73aae5ac-f7a0-402c-a9f6-3cb993cdf033"/>
    <ds:schemaRef ds:uri="http://purl.org/dc/dcmitype/"/>
    <ds:schemaRef ds:uri="http://schemas.microsoft.com/office/infopath/2007/PartnerControls"/>
    <ds:schemaRef ds:uri="1a1c9c00-0088-4bb9-8b3a-42a393d9cbc2"/>
    <ds:schemaRef ds:uri="http://purl.org/dc/elements/1.1/"/>
    <ds:schemaRef ds:uri="http://schemas.microsoft.com/office/2006/metadata/propertie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F1A49A56-F14B-45A1-9415-7516AC802F9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TotalTime>
  <Words>761</Words>
  <Application>Microsoft Office PowerPoint</Application>
  <PresentationFormat>Widescreen</PresentationFormat>
  <Paragraphs>123</Paragraphs>
  <Slides>9</Slides>
  <Notes>0</Notes>
  <HiddenSlides>0</HiddenSlides>
  <MMClips>0</MMClips>
  <ScaleCrop>false</ScaleCrop>
  <HeadingPairs>
    <vt:vector size="6" baseType="variant">
      <vt:variant>
        <vt:lpstr>Brukte skrifter</vt:lpstr>
      </vt:variant>
      <vt:variant>
        <vt:i4>4</vt:i4>
      </vt:variant>
      <vt:variant>
        <vt:lpstr>Tema</vt:lpstr>
      </vt:variant>
      <vt:variant>
        <vt:i4>1</vt:i4>
      </vt:variant>
      <vt:variant>
        <vt:lpstr>Lysbildetitler</vt:lpstr>
      </vt:variant>
      <vt:variant>
        <vt:i4>9</vt:i4>
      </vt:variant>
    </vt:vector>
  </HeadingPairs>
  <TitlesOfParts>
    <vt:vector size="14" baseType="lpstr">
      <vt:lpstr>Arial</vt:lpstr>
      <vt:lpstr>Calibri</vt:lpstr>
      <vt:lpstr>Museo Sans 300</vt:lpstr>
      <vt:lpstr>Museo Sans 500</vt:lpstr>
      <vt:lpstr>1_Office Theme</vt:lpstr>
      <vt:lpstr>Metodekort PESTEL 1/2</vt:lpstr>
      <vt:lpstr>Metodekort PESTEL 2/2</vt:lpstr>
      <vt:lpstr>Eksempel på drivkrefter</vt:lpstr>
      <vt:lpstr>PowerPoint-presentasjon</vt:lpstr>
      <vt:lpstr>PowerPoint-presentasjon</vt:lpstr>
      <vt:lpstr>PowerPoint-presentasjon</vt:lpstr>
      <vt:lpstr>PowerPoint-presentasjon</vt:lpstr>
      <vt:lpstr>PowerPoint-presentasjon</vt:lpstr>
      <vt:lpstr>PowerPoint-presentasjon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Metodekort PESTEL 1/2</dc:title>
  <dc:creator>Silje Morlandstø</dc:creator>
  <cp:lastModifiedBy>Dragana Trifunovic</cp:lastModifiedBy>
  <cp:revision>2</cp:revision>
  <dcterms:created xsi:type="dcterms:W3CDTF">2020-06-12T14:18:08Z</dcterms:created>
  <dcterms:modified xsi:type="dcterms:W3CDTF">2020-06-24T07:10:41Z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0x010100B9EBD17FCE8AF843A3F68FD279D65FD7</vt:lpwstr>
  </property>
</Properties>
</file>